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48" r:id="rId2"/>
    <p:sldId id="296" r:id="rId3"/>
    <p:sldId id="297" r:id="rId4"/>
    <p:sldId id="298" r:id="rId5"/>
    <p:sldId id="273" r:id="rId6"/>
    <p:sldId id="300" r:id="rId7"/>
    <p:sldId id="301" r:id="rId8"/>
    <p:sldId id="349" r:id="rId9"/>
    <p:sldId id="351" r:id="rId10"/>
    <p:sldId id="316" r:id="rId11"/>
    <p:sldId id="317" r:id="rId12"/>
    <p:sldId id="352" r:id="rId13"/>
    <p:sldId id="354" r:id="rId14"/>
    <p:sldId id="357" r:id="rId15"/>
    <p:sldId id="356" r:id="rId16"/>
    <p:sldId id="355" r:id="rId17"/>
    <p:sldId id="302"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6AF59-1CAD-4F94-8D8A-D27A0306BF3B}" v="125" dt="2023-06-20T15:37:18.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43" autoAdjust="0"/>
    <p:restoredTop sz="71744" autoAdjust="0"/>
  </p:normalViewPr>
  <p:slideViewPr>
    <p:cSldViewPr snapToGrid="0">
      <p:cViewPr varScale="1">
        <p:scale>
          <a:sx n="67" d="100"/>
          <a:sy n="67" d="100"/>
        </p:scale>
        <p:origin x="10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ersen, Chris" userId="4a5a6306-c738-426e-a030-403696afdee6" providerId="ADAL" clId="{0336AF59-1CAD-4F94-8D8A-D27A0306BF3B}"/>
    <pc:docChg chg="undo custSel addSld delSld modSld sldOrd modMainMaster">
      <pc:chgData name="Gregersen, Chris" userId="4a5a6306-c738-426e-a030-403696afdee6" providerId="ADAL" clId="{0336AF59-1CAD-4F94-8D8A-D27A0306BF3B}" dt="2023-06-20T15:35:09.965" v="4016" actId="1076"/>
      <pc:docMkLst>
        <pc:docMk/>
      </pc:docMkLst>
      <pc:sldChg chg="modSp del mod modTransition setBg">
        <pc:chgData name="Gregersen, Chris" userId="4a5a6306-c738-426e-a030-403696afdee6" providerId="ADAL" clId="{0336AF59-1CAD-4F94-8D8A-D27A0306BF3B}" dt="2023-06-15T18:44:04.497" v="1394" actId="2696"/>
        <pc:sldMkLst>
          <pc:docMk/>
          <pc:sldMk cId="3190777552" sldId="256"/>
        </pc:sldMkLst>
        <pc:spChg chg="mod">
          <ac:chgData name="Gregersen, Chris" userId="4a5a6306-c738-426e-a030-403696afdee6" providerId="ADAL" clId="{0336AF59-1CAD-4F94-8D8A-D27A0306BF3B}" dt="2023-06-15T18:41:08.008" v="1260" actId="27636"/>
          <ac:spMkLst>
            <pc:docMk/>
            <pc:sldMk cId="3190777552" sldId="256"/>
            <ac:spMk id="2" creationId="{00000000-0000-0000-0000-000000000000}"/>
          </ac:spMkLst>
        </pc:spChg>
      </pc:sldChg>
      <pc:sldChg chg="del">
        <pc:chgData name="Gregersen, Chris" userId="4a5a6306-c738-426e-a030-403696afdee6" providerId="ADAL" clId="{0336AF59-1CAD-4F94-8D8A-D27A0306BF3B}" dt="2023-06-15T16:08:08.793" v="455" actId="2696"/>
        <pc:sldMkLst>
          <pc:docMk/>
          <pc:sldMk cId="2539977126" sldId="259"/>
        </pc:sldMkLst>
      </pc:sldChg>
      <pc:sldChg chg="del">
        <pc:chgData name="Gregersen, Chris" userId="4a5a6306-c738-426e-a030-403696afdee6" providerId="ADAL" clId="{0336AF59-1CAD-4F94-8D8A-D27A0306BF3B}" dt="2023-06-15T16:09:06.409" v="463" actId="47"/>
        <pc:sldMkLst>
          <pc:docMk/>
          <pc:sldMk cId="220769649" sldId="260"/>
        </pc:sldMkLst>
      </pc:sldChg>
      <pc:sldChg chg="del">
        <pc:chgData name="Gregersen, Chris" userId="4a5a6306-c738-426e-a030-403696afdee6" providerId="ADAL" clId="{0336AF59-1CAD-4F94-8D8A-D27A0306BF3B}" dt="2023-06-15T16:09:04.006" v="462" actId="47"/>
        <pc:sldMkLst>
          <pc:docMk/>
          <pc:sldMk cId="2000236243" sldId="261"/>
        </pc:sldMkLst>
      </pc:sldChg>
      <pc:sldChg chg="del">
        <pc:chgData name="Gregersen, Chris" userId="4a5a6306-c738-426e-a030-403696afdee6" providerId="ADAL" clId="{0336AF59-1CAD-4F94-8D8A-D27A0306BF3B}" dt="2023-06-15T16:09:01.082" v="461" actId="47"/>
        <pc:sldMkLst>
          <pc:docMk/>
          <pc:sldMk cId="992613624" sldId="262"/>
        </pc:sldMkLst>
      </pc:sldChg>
      <pc:sldChg chg="del">
        <pc:chgData name="Gregersen, Chris" userId="4a5a6306-c738-426e-a030-403696afdee6" providerId="ADAL" clId="{0336AF59-1CAD-4F94-8D8A-D27A0306BF3B}" dt="2023-06-15T16:08:03.275" v="454" actId="2696"/>
        <pc:sldMkLst>
          <pc:docMk/>
          <pc:sldMk cId="2648991714" sldId="263"/>
        </pc:sldMkLst>
      </pc:sldChg>
      <pc:sldChg chg="del">
        <pc:chgData name="Gregersen, Chris" userId="4a5a6306-c738-426e-a030-403696afdee6" providerId="ADAL" clId="{0336AF59-1CAD-4F94-8D8A-D27A0306BF3B}" dt="2023-06-15T16:09:22.497" v="465" actId="47"/>
        <pc:sldMkLst>
          <pc:docMk/>
          <pc:sldMk cId="574574329" sldId="266"/>
        </pc:sldMkLst>
      </pc:sldChg>
      <pc:sldChg chg="del">
        <pc:chgData name="Gregersen, Chris" userId="4a5a6306-c738-426e-a030-403696afdee6" providerId="ADAL" clId="{0336AF59-1CAD-4F94-8D8A-D27A0306BF3B}" dt="2023-06-15T16:12:09.542" v="553" actId="47"/>
        <pc:sldMkLst>
          <pc:docMk/>
          <pc:sldMk cId="980810828" sldId="267"/>
        </pc:sldMkLst>
      </pc:sldChg>
      <pc:sldChg chg="del">
        <pc:chgData name="Gregersen, Chris" userId="4a5a6306-c738-426e-a030-403696afdee6" providerId="ADAL" clId="{0336AF59-1CAD-4F94-8D8A-D27A0306BF3B}" dt="2023-06-15T16:12:07.653" v="551" actId="47"/>
        <pc:sldMkLst>
          <pc:docMk/>
          <pc:sldMk cId="1579951842" sldId="268"/>
        </pc:sldMkLst>
      </pc:sldChg>
      <pc:sldChg chg="addSp modSp add mod setBg">
        <pc:chgData name="Gregersen, Chris" userId="4a5a6306-c738-426e-a030-403696afdee6" providerId="ADAL" clId="{0336AF59-1CAD-4F94-8D8A-D27A0306BF3B}" dt="2023-06-20T15:04:23.189" v="3867" actId="29295"/>
        <pc:sldMkLst>
          <pc:docMk/>
          <pc:sldMk cId="3752628919" sldId="269"/>
        </pc:sldMkLst>
        <pc:spChg chg="mod">
          <ac:chgData name="Gregersen, Chris" userId="4a5a6306-c738-426e-a030-403696afdee6" providerId="ADAL" clId="{0336AF59-1CAD-4F94-8D8A-D27A0306BF3B}" dt="2023-06-20T15:02:52.819" v="3843" actId="20577"/>
          <ac:spMkLst>
            <pc:docMk/>
            <pc:sldMk cId="3752628919" sldId="269"/>
            <ac:spMk id="4" creationId="{00000000-0000-0000-0000-000000000000}"/>
          </ac:spMkLst>
        </pc:spChg>
        <pc:spChg chg="mod">
          <ac:chgData name="Gregersen, Chris" userId="4a5a6306-c738-426e-a030-403696afdee6" providerId="ADAL" clId="{0336AF59-1CAD-4F94-8D8A-D27A0306BF3B}" dt="2023-06-20T15:04:19.424" v="3863" actId="1076"/>
          <ac:spMkLst>
            <pc:docMk/>
            <pc:sldMk cId="3752628919" sldId="269"/>
            <ac:spMk id="5" creationId="{00000000-0000-0000-0000-000000000000}"/>
          </ac:spMkLst>
        </pc:spChg>
        <pc:picChg chg="add mod ord">
          <ac:chgData name="Gregersen, Chris" userId="4a5a6306-c738-426e-a030-403696afdee6" providerId="ADAL" clId="{0336AF59-1CAD-4F94-8D8A-D27A0306BF3B}" dt="2023-06-20T15:04:23.189" v="3867" actId="29295"/>
          <ac:picMkLst>
            <pc:docMk/>
            <pc:sldMk cId="3752628919" sldId="269"/>
            <ac:picMk id="2" creationId="{316F44D1-A635-2903-C141-5369F2421973}"/>
          </ac:picMkLst>
        </pc:picChg>
        <pc:picChg chg="mod">
          <ac:chgData name="Gregersen, Chris" userId="4a5a6306-c738-426e-a030-403696afdee6" providerId="ADAL" clId="{0336AF59-1CAD-4F94-8D8A-D27A0306BF3B}" dt="2023-06-20T15:02:24.523" v="3839" actId="1076"/>
          <ac:picMkLst>
            <pc:docMk/>
            <pc:sldMk cId="3752628919" sldId="269"/>
            <ac:picMk id="6" creationId="{00000000-0000-0000-0000-000000000000}"/>
          </ac:picMkLst>
        </pc:picChg>
      </pc:sldChg>
      <pc:sldChg chg="del">
        <pc:chgData name="Gregersen, Chris" userId="4a5a6306-c738-426e-a030-403696afdee6" providerId="ADAL" clId="{0336AF59-1CAD-4F94-8D8A-D27A0306BF3B}" dt="2023-06-15T16:10:02.869" v="467" actId="47"/>
        <pc:sldMkLst>
          <pc:docMk/>
          <pc:sldMk cId="1740864595" sldId="270"/>
        </pc:sldMkLst>
      </pc:sldChg>
      <pc:sldChg chg="del">
        <pc:chgData name="Gregersen, Chris" userId="4a5a6306-c738-426e-a030-403696afdee6" providerId="ADAL" clId="{0336AF59-1CAD-4F94-8D8A-D27A0306BF3B}" dt="2023-06-15T16:12:46.829" v="561" actId="47"/>
        <pc:sldMkLst>
          <pc:docMk/>
          <pc:sldMk cId="1020112433" sldId="271"/>
        </pc:sldMkLst>
      </pc:sldChg>
      <pc:sldChg chg="delSp modSp del mod modTransition setBg">
        <pc:chgData name="Gregersen, Chris" userId="4a5a6306-c738-426e-a030-403696afdee6" providerId="ADAL" clId="{0336AF59-1CAD-4F94-8D8A-D27A0306BF3B}" dt="2023-06-15T20:23:18.770" v="1614" actId="2696"/>
        <pc:sldMkLst>
          <pc:docMk/>
          <pc:sldMk cId="2527619796" sldId="272"/>
        </pc:sldMkLst>
        <pc:spChg chg="mod">
          <ac:chgData name="Gregersen, Chris" userId="4a5a6306-c738-426e-a030-403696afdee6" providerId="ADAL" clId="{0336AF59-1CAD-4F94-8D8A-D27A0306BF3B}" dt="2023-06-15T16:25:43.651" v="1178" actId="20577"/>
          <ac:spMkLst>
            <pc:docMk/>
            <pc:sldMk cId="2527619796" sldId="272"/>
            <ac:spMk id="2" creationId="{00000000-0000-0000-0000-000000000000}"/>
          </ac:spMkLst>
        </pc:spChg>
        <pc:spChg chg="del">
          <ac:chgData name="Gregersen, Chris" userId="4a5a6306-c738-426e-a030-403696afdee6" providerId="ADAL" clId="{0336AF59-1CAD-4F94-8D8A-D27A0306BF3B}" dt="2023-06-15T16:25:31.747" v="1173" actId="478"/>
          <ac:spMkLst>
            <pc:docMk/>
            <pc:sldMk cId="2527619796" sldId="272"/>
            <ac:spMk id="10" creationId="{00000000-0000-0000-0000-000000000000}"/>
          </ac:spMkLst>
        </pc:spChg>
        <pc:grpChg chg="del">
          <ac:chgData name="Gregersen, Chris" userId="4a5a6306-c738-426e-a030-403696afdee6" providerId="ADAL" clId="{0336AF59-1CAD-4F94-8D8A-D27A0306BF3B}" dt="2023-06-15T20:22:08.977" v="1609" actId="21"/>
          <ac:grpSpMkLst>
            <pc:docMk/>
            <pc:sldMk cId="2527619796" sldId="272"/>
            <ac:grpSpMk id="5" creationId="{00000000-0000-0000-0000-000000000000}"/>
          </ac:grpSpMkLst>
        </pc:grpChg>
      </pc:sldChg>
      <pc:sldChg chg="modSp add mod">
        <pc:chgData name="Gregersen, Chris" userId="4a5a6306-c738-426e-a030-403696afdee6" providerId="ADAL" clId="{0336AF59-1CAD-4F94-8D8A-D27A0306BF3B}" dt="2023-06-20T15:33:47.058" v="3991" actId="113"/>
        <pc:sldMkLst>
          <pc:docMk/>
          <pc:sldMk cId="2722307768" sldId="273"/>
        </pc:sldMkLst>
        <pc:spChg chg="mod">
          <ac:chgData name="Gregersen, Chris" userId="4a5a6306-c738-426e-a030-403696afdee6" providerId="ADAL" clId="{0336AF59-1CAD-4F94-8D8A-D27A0306BF3B}" dt="2023-06-20T15:33:47.058" v="3991" actId="113"/>
          <ac:spMkLst>
            <pc:docMk/>
            <pc:sldMk cId="2722307768" sldId="273"/>
            <ac:spMk id="7" creationId="{00000000-0000-0000-0000-000000000000}"/>
          </ac:spMkLst>
        </pc:spChg>
        <pc:picChg chg="mod">
          <ac:chgData name="Gregersen, Chris" userId="4a5a6306-c738-426e-a030-403696afdee6" providerId="ADAL" clId="{0336AF59-1CAD-4F94-8D8A-D27A0306BF3B}" dt="2023-06-17T04:25:31.238" v="3155" actId="1076"/>
          <ac:picMkLst>
            <pc:docMk/>
            <pc:sldMk cId="2722307768" sldId="273"/>
            <ac:picMk id="6" creationId="{00000000-0000-0000-0000-000000000000}"/>
          </ac:picMkLst>
        </pc:picChg>
      </pc:sldChg>
      <pc:sldChg chg="del">
        <pc:chgData name="Gregersen, Chris" userId="4a5a6306-c738-426e-a030-403696afdee6" providerId="ADAL" clId="{0336AF59-1CAD-4F94-8D8A-D27A0306BF3B}" dt="2023-06-15T16:12:42.093" v="559" actId="47"/>
        <pc:sldMkLst>
          <pc:docMk/>
          <pc:sldMk cId="2829672838" sldId="274"/>
        </pc:sldMkLst>
      </pc:sldChg>
      <pc:sldChg chg="del">
        <pc:chgData name="Gregersen, Chris" userId="4a5a6306-c738-426e-a030-403696afdee6" providerId="ADAL" clId="{0336AF59-1CAD-4F94-8D8A-D27A0306BF3B}" dt="2023-06-15T16:16:41.055" v="573" actId="47"/>
        <pc:sldMkLst>
          <pc:docMk/>
          <pc:sldMk cId="2576326837" sldId="275"/>
        </pc:sldMkLst>
      </pc:sldChg>
      <pc:sldChg chg="del">
        <pc:chgData name="Gregersen, Chris" userId="4a5a6306-c738-426e-a030-403696afdee6" providerId="ADAL" clId="{0336AF59-1CAD-4F94-8D8A-D27A0306BF3B}" dt="2023-06-15T16:12:21.570" v="557" actId="47"/>
        <pc:sldMkLst>
          <pc:docMk/>
          <pc:sldMk cId="3722940318" sldId="276"/>
        </pc:sldMkLst>
      </pc:sldChg>
      <pc:sldChg chg="del">
        <pc:chgData name="Gregersen, Chris" userId="4a5a6306-c738-426e-a030-403696afdee6" providerId="ADAL" clId="{0336AF59-1CAD-4F94-8D8A-D27A0306BF3B}" dt="2023-06-15T16:16:37.021" v="572" actId="47"/>
        <pc:sldMkLst>
          <pc:docMk/>
          <pc:sldMk cId="902784422" sldId="277"/>
        </pc:sldMkLst>
      </pc:sldChg>
      <pc:sldChg chg="modSp del mod modTransition setBg">
        <pc:chgData name="Gregersen, Chris" userId="4a5a6306-c738-426e-a030-403696afdee6" providerId="ADAL" clId="{0336AF59-1CAD-4F94-8D8A-D27A0306BF3B}" dt="2023-06-15T20:24:07.520" v="1652" actId="2696"/>
        <pc:sldMkLst>
          <pc:docMk/>
          <pc:sldMk cId="2544600230" sldId="278"/>
        </pc:sldMkLst>
        <pc:spChg chg="mod">
          <ac:chgData name="Gregersen, Chris" userId="4a5a6306-c738-426e-a030-403696afdee6" providerId="ADAL" clId="{0336AF59-1CAD-4F94-8D8A-D27A0306BF3B}" dt="2023-06-15T18:41:07.998" v="1257" actId="27636"/>
          <ac:spMkLst>
            <pc:docMk/>
            <pc:sldMk cId="2544600230" sldId="278"/>
            <ac:spMk id="2" creationId="{00000000-0000-0000-0000-000000000000}"/>
          </ac:spMkLst>
        </pc:spChg>
      </pc:sldChg>
      <pc:sldChg chg="modSp del mod modTransition setBg">
        <pc:chgData name="Gregersen, Chris" userId="4a5a6306-c738-426e-a030-403696afdee6" providerId="ADAL" clId="{0336AF59-1CAD-4F94-8D8A-D27A0306BF3B}" dt="2023-06-15T20:24:21.149" v="1656" actId="47"/>
        <pc:sldMkLst>
          <pc:docMk/>
          <pc:sldMk cId="1981354106" sldId="279"/>
        </pc:sldMkLst>
        <pc:spChg chg="mod">
          <ac:chgData name="Gregersen, Chris" userId="4a5a6306-c738-426e-a030-403696afdee6" providerId="ADAL" clId="{0336AF59-1CAD-4F94-8D8A-D27A0306BF3B}" dt="2023-06-15T18:41:08.002" v="1258" actId="27636"/>
          <ac:spMkLst>
            <pc:docMk/>
            <pc:sldMk cId="1981354106" sldId="279"/>
            <ac:spMk id="2" creationId="{00000000-0000-0000-0000-000000000000}"/>
          </ac:spMkLst>
        </pc:spChg>
      </pc:sldChg>
      <pc:sldChg chg="addSp delSp modSp del mod">
        <pc:chgData name="Gregersen, Chris" userId="4a5a6306-c738-426e-a030-403696afdee6" providerId="ADAL" clId="{0336AF59-1CAD-4F94-8D8A-D27A0306BF3B}" dt="2023-06-15T18:10:33.258" v="1236" actId="2696"/>
        <pc:sldMkLst>
          <pc:docMk/>
          <pc:sldMk cId="678124384" sldId="280"/>
        </pc:sldMkLst>
        <pc:spChg chg="del">
          <ac:chgData name="Gregersen, Chris" userId="4a5a6306-c738-426e-a030-403696afdee6" providerId="ADAL" clId="{0336AF59-1CAD-4F94-8D8A-D27A0306BF3B}" dt="2023-06-15T16:13:23.174" v="568" actId="478"/>
          <ac:spMkLst>
            <pc:docMk/>
            <pc:sldMk cId="678124384" sldId="280"/>
            <ac:spMk id="2" creationId="{00000000-0000-0000-0000-000000000000}"/>
          </ac:spMkLst>
        </pc:spChg>
        <pc:spChg chg="mod">
          <ac:chgData name="Gregersen, Chris" userId="4a5a6306-c738-426e-a030-403696afdee6" providerId="ADAL" clId="{0336AF59-1CAD-4F94-8D8A-D27A0306BF3B}" dt="2023-06-15T16:17:03.614" v="614" actId="1076"/>
          <ac:spMkLst>
            <pc:docMk/>
            <pc:sldMk cId="678124384" sldId="280"/>
            <ac:spMk id="3" creationId="{00000000-0000-0000-0000-000000000000}"/>
          </ac:spMkLst>
        </pc:spChg>
        <pc:spChg chg="mod">
          <ac:chgData name="Gregersen, Chris" userId="4a5a6306-c738-426e-a030-403696afdee6" providerId="ADAL" clId="{0336AF59-1CAD-4F94-8D8A-D27A0306BF3B}" dt="2023-06-15T16:17:05.291" v="615" actId="1076"/>
          <ac:spMkLst>
            <pc:docMk/>
            <pc:sldMk cId="678124384" sldId="280"/>
            <ac:spMk id="4" creationId="{00000000-0000-0000-0000-000000000000}"/>
          </ac:spMkLst>
        </pc:spChg>
        <pc:spChg chg="del">
          <ac:chgData name="Gregersen, Chris" userId="4a5a6306-c738-426e-a030-403696afdee6" providerId="ADAL" clId="{0336AF59-1CAD-4F94-8D8A-D27A0306BF3B}" dt="2023-06-15T16:13:23.174" v="568" actId="478"/>
          <ac:spMkLst>
            <pc:docMk/>
            <pc:sldMk cId="678124384" sldId="280"/>
            <ac:spMk id="5" creationId="{00000000-0000-0000-0000-000000000000}"/>
          </ac:spMkLst>
        </pc:spChg>
        <pc:spChg chg="del">
          <ac:chgData name="Gregersen, Chris" userId="4a5a6306-c738-426e-a030-403696afdee6" providerId="ADAL" clId="{0336AF59-1CAD-4F94-8D8A-D27A0306BF3B}" dt="2023-06-15T16:13:19.709" v="567" actId="478"/>
          <ac:spMkLst>
            <pc:docMk/>
            <pc:sldMk cId="678124384" sldId="280"/>
            <ac:spMk id="10" creationId="{00000000-0000-0000-0000-000000000000}"/>
          </ac:spMkLst>
        </pc:spChg>
        <pc:spChg chg="add del mod">
          <ac:chgData name="Gregersen, Chris" userId="4a5a6306-c738-426e-a030-403696afdee6" providerId="ADAL" clId="{0336AF59-1CAD-4F94-8D8A-D27A0306BF3B}" dt="2023-06-15T16:13:24.550" v="569" actId="478"/>
          <ac:spMkLst>
            <pc:docMk/>
            <pc:sldMk cId="678124384" sldId="280"/>
            <ac:spMk id="11" creationId="{074F4BED-83CD-8376-6EF0-66E7109C4823}"/>
          </ac:spMkLst>
        </pc:spChg>
        <pc:spChg chg="del">
          <ac:chgData name="Gregersen, Chris" userId="4a5a6306-c738-426e-a030-403696afdee6" providerId="ADAL" clId="{0336AF59-1CAD-4F94-8D8A-D27A0306BF3B}" dt="2023-06-15T16:13:23.174" v="568" actId="478"/>
          <ac:spMkLst>
            <pc:docMk/>
            <pc:sldMk cId="678124384" sldId="280"/>
            <ac:spMk id="15" creationId="{00000000-0000-0000-0000-000000000000}"/>
          </ac:spMkLst>
        </pc:spChg>
        <pc:spChg chg="del">
          <ac:chgData name="Gregersen, Chris" userId="4a5a6306-c738-426e-a030-403696afdee6" providerId="ADAL" clId="{0336AF59-1CAD-4F94-8D8A-D27A0306BF3B}" dt="2023-06-15T16:13:23.174" v="568" actId="478"/>
          <ac:spMkLst>
            <pc:docMk/>
            <pc:sldMk cId="678124384" sldId="280"/>
            <ac:spMk id="16" creationId="{00000000-0000-0000-0000-000000000000}"/>
          </ac:spMkLst>
        </pc:spChg>
        <pc:picChg chg="del">
          <ac:chgData name="Gregersen, Chris" userId="4a5a6306-c738-426e-a030-403696afdee6" providerId="ADAL" clId="{0336AF59-1CAD-4F94-8D8A-D27A0306BF3B}" dt="2023-06-15T16:13:17.054" v="565" actId="478"/>
          <ac:picMkLst>
            <pc:docMk/>
            <pc:sldMk cId="678124384" sldId="280"/>
            <ac:picMk id="6" creationId="{00000000-0000-0000-0000-000000000000}"/>
          </ac:picMkLst>
        </pc:picChg>
        <pc:picChg chg="del">
          <ac:chgData name="Gregersen, Chris" userId="4a5a6306-c738-426e-a030-403696afdee6" providerId="ADAL" clId="{0336AF59-1CAD-4F94-8D8A-D27A0306BF3B}" dt="2023-06-15T16:13:17.671" v="566" actId="478"/>
          <ac:picMkLst>
            <pc:docMk/>
            <pc:sldMk cId="678124384" sldId="280"/>
            <ac:picMk id="7" creationId="{00000000-0000-0000-0000-000000000000}"/>
          </ac:picMkLst>
        </pc:picChg>
        <pc:cxnChg chg="del">
          <ac:chgData name="Gregersen, Chris" userId="4a5a6306-c738-426e-a030-403696afdee6" providerId="ADAL" clId="{0336AF59-1CAD-4F94-8D8A-D27A0306BF3B}" dt="2023-06-15T16:13:23.174" v="568" actId="478"/>
          <ac:cxnSpMkLst>
            <pc:docMk/>
            <pc:sldMk cId="678124384" sldId="280"/>
            <ac:cxnSpMk id="9" creationId="{00000000-0000-0000-0000-000000000000}"/>
          </ac:cxnSpMkLst>
        </pc:cxnChg>
        <pc:cxnChg chg="del">
          <ac:chgData name="Gregersen, Chris" userId="4a5a6306-c738-426e-a030-403696afdee6" providerId="ADAL" clId="{0336AF59-1CAD-4F94-8D8A-D27A0306BF3B}" dt="2023-06-15T16:13:23.174" v="568" actId="478"/>
          <ac:cxnSpMkLst>
            <pc:docMk/>
            <pc:sldMk cId="678124384" sldId="280"/>
            <ac:cxnSpMk id="12" creationId="{00000000-0000-0000-0000-000000000000}"/>
          </ac:cxnSpMkLst>
        </pc:cxnChg>
      </pc:sldChg>
      <pc:sldChg chg="modSp del mod">
        <pc:chgData name="Gregersen, Chris" userId="4a5a6306-c738-426e-a030-403696afdee6" providerId="ADAL" clId="{0336AF59-1CAD-4F94-8D8A-D27A0306BF3B}" dt="2023-06-15T16:10:53.484" v="515" actId="47"/>
        <pc:sldMkLst>
          <pc:docMk/>
          <pc:sldMk cId="3030379752" sldId="283"/>
        </pc:sldMkLst>
        <pc:spChg chg="mod">
          <ac:chgData name="Gregersen, Chris" userId="4a5a6306-c738-426e-a030-403696afdee6" providerId="ADAL" clId="{0336AF59-1CAD-4F94-8D8A-D27A0306BF3B}" dt="2023-06-15T15:54:23.144" v="452" actId="27636"/>
          <ac:spMkLst>
            <pc:docMk/>
            <pc:sldMk cId="3030379752" sldId="283"/>
            <ac:spMk id="14" creationId="{00000000-0000-0000-0000-000000000000}"/>
          </ac:spMkLst>
        </pc:spChg>
      </pc:sldChg>
      <pc:sldChg chg="del">
        <pc:chgData name="Gregersen, Chris" userId="4a5a6306-c738-426e-a030-403696afdee6" providerId="ADAL" clId="{0336AF59-1CAD-4F94-8D8A-D27A0306BF3B}" dt="2023-06-15T16:10:49.681" v="514" actId="47"/>
        <pc:sldMkLst>
          <pc:docMk/>
          <pc:sldMk cId="2665725903" sldId="284"/>
        </pc:sldMkLst>
      </pc:sldChg>
      <pc:sldChg chg="del">
        <pc:chgData name="Gregersen, Chris" userId="4a5a6306-c738-426e-a030-403696afdee6" providerId="ADAL" clId="{0336AF59-1CAD-4F94-8D8A-D27A0306BF3B}" dt="2023-06-15T16:12:08.701" v="552" actId="47"/>
        <pc:sldMkLst>
          <pc:docMk/>
          <pc:sldMk cId="1129718372" sldId="285"/>
        </pc:sldMkLst>
      </pc:sldChg>
      <pc:sldChg chg="del">
        <pc:chgData name="Gregersen, Chris" userId="4a5a6306-c738-426e-a030-403696afdee6" providerId="ADAL" clId="{0336AF59-1CAD-4F94-8D8A-D27A0306BF3B}" dt="2023-06-15T16:12:10.268" v="554" actId="47"/>
        <pc:sldMkLst>
          <pc:docMk/>
          <pc:sldMk cId="3071908274" sldId="286"/>
        </pc:sldMkLst>
      </pc:sldChg>
      <pc:sldChg chg="del">
        <pc:chgData name="Gregersen, Chris" userId="4a5a6306-c738-426e-a030-403696afdee6" providerId="ADAL" clId="{0336AF59-1CAD-4F94-8D8A-D27A0306BF3B}" dt="2023-06-15T16:12:10.862" v="555" actId="47"/>
        <pc:sldMkLst>
          <pc:docMk/>
          <pc:sldMk cId="3884665104" sldId="287"/>
        </pc:sldMkLst>
      </pc:sldChg>
      <pc:sldChg chg="del">
        <pc:chgData name="Gregersen, Chris" userId="4a5a6306-c738-426e-a030-403696afdee6" providerId="ADAL" clId="{0336AF59-1CAD-4F94-8D8A-D27A0306BF3B}" dt="2023-06-15T16:12:11.654" v="556" actId="47"/>
        <pc:sldMkLst>
          <pc:docMk/>
          <pc:sldMk cId="728297823" sldId="288"/>
        </pc:sldMkLst>
      </pc:sldChg>
      <pc:sldChg chg="add del setBg">
        <pc:chgData name="Gregersen, Chris" userId="4a5a6306-c738-426e-a030-403696afdee6" providerId="ADAL" clId="{0336AF59-1CAD-4F94-8D8A-D27A0306BF3B}" dt="2023-06-15T18:42:37.341" v="1271" actId="2696"/>
        <pc:sldMkLst>
          <pc:docMk/>
          <pc:sldMk cId="2448458156" sldId="288"/>
        </pc:sldMkLst>
      </pc:sldChg>
      <pc:sldChg chg="modSp del modTransition setBg">
        <pc:chgData name="Gregersen, Chris" userId="4a5a6306-c738-426e-a030-403696afdee6" providerId="ADAL" clId="{0336AF59-1CAD-4F94-8D8A-D27A0306BF3B}" dt="2023-06-20T15:04:30.911" v="3868" actId="2696"/>
        <pc:sldMkLst>
          <pc:docMk/>
          <pc:sldMk cId="996140279" sldId="289"/>
        </pc:sldMkLst>
        <pc:spChg chg="mod">
          <ac:chgData name="Gregersen, Chris" userId="4a5a6306-c738-426e-a030-403696afdee6" providerId="ADAL" clId="{0336AF59-1CAD-4F94-8D8A-D27A0306BF3B}" dt="2023-06-20T15:00:48.779" v="3813"/>
          <ac:spMkLst>
            <pc:docMk/>
            <pc:sldMk cId="996140279" sldId="289"/>
            <ac:spMk id="3" creationId="{00000000-0000-0000-0000-000000000000}"/>
          </ac:spMkLst>
        </pc:spChg>
      </pc:sldChg>
      <pc:sldChg chg="del modTransition setBg">
        <pc:chgData name="Gregersen, Chris" userId="4a5a6306-c738-426e-a030-403696afdee6" providerId="ADAL" clId="{0336AF59-1CAD-4F94-8D8A-D27A0306BF3B}" dt="2023-06-15T20:44:42.253" v="1859" actId="2696"/>
        <pc:sldMkLst>
          <pc:docMk/>
          <pc:sldMk cId="3360279893" sldId="291"/>
        </pc:sldMkLst>
      </pc:sldChg>
      <pc:sldChg chg="del">
        <pc:chgData name="Gregersen, Chris" userId="4a5a6306-c738-426e-a030-403696afdee6" providerId="ADAL" clId="{0336AF59-1CAD-4F94-8D8A-D27A0306BF3B}" dt="2023-06-15T16:12:44.812" v="560" actId="47"/>
        <pc:sldMkLst>
          <pc:docMk/>
          <pc:sldMk cId="1582669660" sldId="292"/>
        </pc:sldMkLst>
      </pc:sldChg>
      <pc:sldChg chg="del">
        <pc:chgData name="Gregersen, Chris" userId="4a5a6306-c738-426e-a030-403696afdee6" providerId="ADAL" clId="{0336AF59-1CAD-4F94-8D8A-D27A0306BF3B}" dt="2023-06-15T16:12:48.587" v="562" actId="47"/>
        <pc:sldMkLst>
          <pc:docMk/>
          <pc:sldMk cId="1566611645" sldId="293"/>
        </pc:sldMkLst>
      </pc:sldChg>
      <pc:sldChg chg="modSp del mod modTransition setBg">
        <pc:chgData name="Gregersen, Chris" userId="4a5a6306-c738-426e-a030-403696afdee6" providerId="ADAL" clId="{0336AF59-1CAD-4F94-8D8A-D27A0306BF3B}" dt="2023-06-15T19:19:48.869" v="1471" actId="47"/>
        <pc:sldMkLst>
          <pc:docMk/>
          <pc:sldMk cId="4075695770" sldId="294"/>
        </pc:sldMkLst>
        <pc:spChg chg="mod">
          <ac:chgData name="Gregersen, Chris" userId="4a5a6306-c738-426e-a030-403696afdee6" providerId="ADAL" clId="{0336AF59-1CAD-4F94-8D8A-D27A0306BF3B}" dt="2023-06-15T16:28:44.065" v="1235" actId="20577"/>
          <ac:spMkLst>
            <pc:docMk/>
            <pc:sldMk cId="4075695770" sldId="294"/>
            <ac:spMk id="3" creationId="{00000000-0000-0000-0000-000000000000}"/>
          </ac:spMkLst>
        </pc:spChg>
      </pc:sldChg>
      <pc:sldChg chg="delSp modSp new del mod ord modTransition">
        <pc:chgData name="Gregersen, Chris" userId="4a5a6306-c738-426e-a030-403696afdee6" providerId="ADAL" clId="{0336AF59-1CAD-4F94-8D8A-D27A0306BF3B}" dt="2023-06-17T04:25:21.444" v="3153" actId="2696"/>
        <pc:sldMkLst>
          <pc:docMk/>
          <pc:sldMk cId="160864739" sldId="295"/>
        </pc:sldMkLst>
        <pc:spChg chg="del">
          <ac:chgData name="Gregersen, Chris" userId="4a5a6306-c738-426e-a030-403696afdee6" providerId="ADAL" clId="{0336AF59-1CAD-4F94-8D8A-D27A0306BF3B}" dt="2023-06-15T15:45:58.320" v="277" actId="478"/>
          <ac:spMkLst>
            <pc:docMk/>
            <pc:sldMk cId="160864739" sldId="295"/>
            <ac:spMk id="2" creationId="{06265EDE-5455-E14E-0079-7A732FD9CAF5}"/>
          </ac:spMkLst>
        </pc:spChg>
        <pc:spChg chg="mod">
          <ac:chgData name="Gregersen, Chris" userId="4a5a6306-c738-426e-a030-403696afdee6" providerId="ADAL" clId="{0336AF59-1CAD-4F94-8D8A-D27A0306BF3B}" dt="2023-06-15T15:51:05.142" v="450" actId="20577"/>
          <ac:spMkLst>
            <pc:docMk/>
            <pc:sldMk cId="160864739" sldId="295"/>
            <ac:spMk id="3" creationId="{4EC26A9C-E713-1E3C-83C1-33A3CA67625B}"/>
          </ac:spMkLst>
        </pc:spChg>
      </pc:sldChg>
      <pc:sldChg chg="modSp add mod setBg">
        <pc:chgData name="Gregersen, Chris" userId="4a5a6306-c738-426e-a030-403696afdee6" providerId="ADAL" clId="{0336AF59-1CAD-4F94-8D8A-D27A0306BF3B}" dt="2023-06-20T14:46:36.736" v="3388" actId="20577"/>
        <pc:sldMkLst>
          <pc:docMk/>
          <pc:sldMk cId="3179965848" sldId="296"/>
        </pc:sldMkLst>
        <pc:spChg chg="mod">
          <ac:chgData name="Gregersen, Chris" userId="4a5a6306-c738-426e-a030-403696afdee6" providerId="ADAL" clId="{0336AF59-1CAD-4F94-8D8A-D27A0306BF3B}" dt="2023-06-15T20:41:34.370" v="1658" actId="6549"/>
          <ac:spMkLst>
            <pc:docMk/>
            <pc:sldMk cId="3179965848" sldId="296"/>
            <ac:spMk id="11" creationId="{00000000-0000-0000-0000-000000000000}"/>
          </ac:spMkLst>
        </pc:spChg>
        <pc:spChg chg="mod">
          <ac:chgData name="Gregersen, Chris" userId="4a5a6306-c738-426e-a030-403696afdee6" providerId="ADAL" clId="{0336AF59-1CAD-4F94-8D8A-D27A0306BF3B}" dt="2023-06-20T14:46:36.736" v="3388" actId="20577"/>
          <ac:spMkLst>
            <pc:docMk/>
            <pc:sldMk cId="3179965848" sldId="296"/>
            <ac:spMk id="12" creationId="{00000000-0000-0000-0000-000000000000}"/>
          </ac:spMkLst>
        </pc:spChg>
        <pc:picChg chg="mod">
          <ac:chgData name="Gregersen, Chris" userId="4a5a6306-c738-426e-a030-403696afdee6" providerId="ADAL" clId="{0336AF59-1CAD-4F94-8D8A-D27A0306BF3B}" dt="2023-06-15T16:26:52.721" v="1190" actId="1076"/>
          <ac:picMkLst>
            <pc:docMk/>
            <pc:sldMk cId="3179965848" sldId="296"/>
            <ac:picMk id="6" creationId="{00000000-0000-0000-0000-000000000000}"/>
          </ac:picMkLst>
        </pc:picChg>
      </pc:sldChg>
      <pc:sldChg chg="addSp delSp modSp add mod">
        <pc:chgData name="Gregersen, Chris" userId="4a5a6306-c738-426e-a030-403696afdee6" providerId="ADAL" clId="{0336AF59-1CAD-4F94-8D8A-D27A0306BF3B}" dt="2023-06-17T04:24:14.594" v="3126" actId="692"/>
        <pc:sldMkLst>
          <pc:docMk/>
          <pc:sldMk cId="4255458084" sldId="297"/>
        </pc:sldMkLst>
        <pc:spChg chg="mod">
          <ac:chgData name="Gregersen, Chris" userId="4a5a6306-c738-426e-a030-403696afdee6" providerId="ADAL" clId="{0336AF59-1CAD-4F94-8D8A-D27A0306BF3B}" dt="2023-06-15T16:27:41.410" v="1221" actId="20577"/>
          <ac:spMkLst>
            <pc:docMk/>
            <pc:sldMk cId="4255458084" sldId="297"/>
            <ac:spMk id="3" creationId="{00000000-0000-0000-0000-000000000000}"/>
          </ac:spMkLst>
        </pc:spChg>
        <pc:spChg chg="mod">
          <ac:chgData name="Gregersen, Chris" userId="4a5a6306-c738-426e-a030-403696afdee6" providerId="ADAL" clId="{0336AF59-1CAD-4F94-8D8A-D27A0306BF3B}" dt="2023-06-15T16:27:25.045" v="1201" actId="20577"/>
          <ac:spMkLst>
            <pc:docMk/>
            <pc:sldMk cId="4255458084" sldId="297"/>
            <ac:spMk id="12" creationId="{00000000-0000-0000-0000-000000000000}"/>
          </ac:spMkLst>
        </pc:spChg>
        <pc:spChg chg="mod">
          <ac:chgData name="Gregersen, Chris" userId="4a5a6306-c738-426e-a030-403696afdee6" providerId="ADAL" clId="{0336AF59-1CAD-4F94-8D8A-D27A0306BF3B}" dt="2023-06-17T04:24:04.961" v="3122" actId="1076"/>
          <ac:spMkLst>
            <pc:docMk/>
            <pc:sldMk cId="4255458084" sldId="297"/>
            <ac:spMk id="16" creationId="{00000000-0000-0000-0000-000000000000}"/>
          </ac:spMkLst>
        </pc:spChg>
        <pc:spChg chg="mod">
          <ac:chgData name="Gregersen, Chris" userId="4a5a6306-c738-426e-a030-403696afdee6" providerId="ADAL" clId="{0336AF59-1CAD-4F94-8D8A-D27A0306BF3B}" dt="2023-06-15T20:17:23.012" v="1510" actId="404"/>
          <ac:spMkLst>
            <pc:docMk/>
            <pc:sldMk cId="4255458084" sldId="297"/>
            <ac:spMk id="18" creationId="{00000000-0000-0000-0000-000000000000}"/>
          </ac:spMkLst>
        </pc:spChg>
        <pc:picChg chg="add mod modCrop">
          <ac:chgData name="Gregersen, Chris" userId="4a5a6306-c738-426e-a030-403696afdee6" providerId="ADAL" clId="{0336AF59-1CAD-4F94-8D8A-D27A0306BF3B}" dt="2023-06-17T04:24:14.594" v="3126" actId="692"/>
          <ac:picMkLst>
            <pc:docMk/>
            <pc:sldMk cId="4255458084" sldId="297"/>
            <ac:picMk id="5" creationId="{2CC75FED-1239-B44D-2338-A6490B18256C}"/>
          </ac:picMkLst>
        </pc:picChg>
        <pc:picChg chg="del">
          <ac:chgData name="Gregersen, Chris" userId="4a5a6306-c738-426e-a030-403696afdee6" providerId="ADAL" clId="{0336AF59-1CAD-4F94-8D8A-D27A0306BF3B}" dt="2023-06-17T04:21:30.139" v="3068" actId="478"/>
          <ac:picMkLst>
            <pc:docMk/>
            <pc:sldMk cId="4255458084" sldId="297"/>
            <ac:picMk id="15" creationId="{00000000-0000-0000-0000-000000000000}"/>
          </ac:picMkLst>
        </pc:picChg>
      </pc:sldChg>
      <pc:sldChg chg="modSp add mod">
        <pc:chgData name="Gregersen, Chris" userId="4a5a6306-c738-426e-a030-403696afdee6" providerId="ADAL" clId="{0336AF59-1CAD-4F94-8D8A-D27A0306BF3B}" dt="2023-06-16T20:47:59.621" v="2674" actId="20577"/>
        <pc:sldMkLst>
          <pc:docMk/>
          <pc:sldMk cId="4003634946" sldId="298"/>
        </pc:sldMkLst>
        <pc:spChg chg="mod">
          <ac:chgData name="Gregersen, Chris" userId="4a5a6306-c738-426e-a030-403696afdee6" providerId="ADAL" clId="{0336AF59-1CAD-4F94-8D8A-D27A0306BF3B}" dt="2023-06-15T20:17:31.450" v="1511" actId="404"/>
          <ac:spMkLst>
            <pc:docMk/>
            <pc:sldMk cId="4003634946" sldId="298"/>
            <ac:spMk id="8" creationId="{00000000-0000-0000-0000-000000000000}"/>
          </ac:spMkLst>
        </pc:spChg>
        <pc:spChg chg="mod">
          <ac:chgData name="Gregersen, Chris" userId="4a5a6306-c738-426e-a030-403696afdee6" providerId="ADAL" clId="{0336AF59-1CAD-4F94-8D8A-D27A0306BF3B}" dt="2023-06-16T20:47:59.621" v="2674" actId="20577"/>
          <ac:spMkLst>
            <pc:docMk/>
            <pc:sldMk cId="4003634946" sldId="298"/>
            <ac:spMk id="9" creationId="{00000000-0000-0000-0000-000000000000}"/>
          </ac:spMkLst>
        </pc:spChg>
        <pc:spChg chg="mod">
          <ac:chgData name="Gregersen, Chris" userId="4a5a6306-c738-426e-a030-403696afdee6" providerId="ADAL" clId="{0336AF59-1CAD-4F94-8D8A-D27A0306BF3B}" dt="2023-06-15T20:42:25.627" v="1751" actId="20577"/>
          <ac:spMkLst>
            <pc:docMk/>
            <pc:sldMk cId="4003634946" sldId="298"/>
            <ac:spMk id="10" creationId="{00000000-0000-0000-0000-000000000000}"/>
          </ac:spMkLst>
        </pc:spChg>
      </pc:sldChg>
      <pc:sldChg chg="modSp add del mod">
        <pc:chgData name="Gregersen, Chris" userId="4a5a6306-c738-426e-a030-403696afdee6" providerId="ADAL" clId="{0336AF59-1CAD-4F94-8D8A-D27A0306BF3B}" dt="2023-06-15T20:41:17.453" v="1657" actId="2696"/>
        <pc:sldMkLst>
          <pc:docMk/>
          <pc:sldMk cId="310007983" sldId="299"/>
        </pc:sldMkLst>
        <pc:spChg chg="mod">
          <ac:chgData name="Gregersen, Chris" userId="4a5a6306-c738-426e-a030-403696afdee6" providerId="ADAL" clId="{0336AF59-1CAD-4F94-8D8A-D27A0306BF3B}" dt="2023-06-15T20:17:54.602" v="1532" actId="404"/>
          <ac:spMkLst>
            <pc:docMk/>
            <pc:sldMk cId="310007983" sldId="299"/>
            <ac:spMk id="9" creationId="{00000000-0000-0000-0000-000000000000}"/>
          </ac:spMkLst>
        </pc:spChg>
        <pc:spChg chg="mod">
          <ac:chgData name="Gregersen, Chris" userId="4a5a6306-c738-426e-a030-403696afdee6" providerId="ADAL" clId="{0336AF59-1CAD-4F94-8D8A-D27A0306BF3B}" dt="2023-06-15T20:17:48.442" v="1531" actId="404"/>
          <ac:spMkLst>
            <pc:docMk/>
            <pc:sldMk cId="310007983" sldId="299"/>
            <ac:spMk id="10" creationId="{00000000-0000-0000-0000-000000000000}"/>
          </ac:spMkLst>
        </pc:spChg>
      </pc:sldChg>
      <pc:sldChg chg="addSp modSp add mod">
        <pc:chgData name="Gregersen, Chris" userId="4a5a6306-c738-426e-a030-403696afdee6" providerId="ADAL" clId="{0336AF59-1CAD-4F94-8D8A-D27A0306BF3B}" dt="2023-06-20T15:11:18.524" v="3990" actId="1076"/>
        <pc:sldMkLst>
          <pc:docMk/>
          <pc:sldMk cId="199110335" sldId="300"/>
        </pc:sldMkLst>
        <pc:spChg chg="add mod">
          <ac:chgData name="Gregersen, Chris" userId="4a5a6306-c738-426e-a030-403696afdee6" providerId="ADAL" clId="{0336AF59-1CAD-4F94-8D8A-D27A0306BF3B}" dt="2023-06-20T14:49:29.208" v="3391" actId="692"/>
          <ac:spMkLst>
            <pc:docMk/>
            <pc:sldMk cId="199110335" sldId="300"/>
            <ac:spMk id="2" creationId="{54B2B606-8CAE-F167-082A-05B71B96E23B}"/>
          </ac:spMkLst>
        </pc:spChg>
        <pc:spChg chg="add mod">
          <ac:chgData name="Gregersen, Chris" userId="4a5a6306-c738-426e-a030-403696afdee6" providerId="ADAL" clId="{0336AF59-1CAD-4F94-8D8A-D27A0306BF3B}" dt="2023-06-20T14:49:35.927" v="3393" actId="1076"/>
          <ac:spMkLst>
            <pc:docMk/>
            <pc:sldMk cId="199110335" sldId="300"/>
            <ac:spMk id="4" creationId="{C37865E4-5EF8-BCB7-8378-A761D32B34B8}"/>
          </ac:spMkLst>
        </pc:spChg>
        <pc:spChg chg="add mod">
          <ac:chgData name="Gregersen, Chris" userId="4a5a6306-c738-426e-a030-403696afdee6" providerId="ADAL" clId="{0336AF59-1CAD-4F94-8D8A-D27A0306BF3B}" dt="2023-06-20T14:49:41.328" v="3395" actId="1076"/>
          <ac:spMkLst>
            <pc:docMk/>
            <pc:sldMk cId="199110335" sldId="300"/>
            <ac:spMk id="5" creationId="{CD7A192A-CC2A-A27C-09AD-A0A3A952B4B9}"/>
          </ac:spMkLst>
        </pc:spChg>
        <pc:spChg chg="mod">
          <ac:chgData name="Gregersen, Chris" userId="4a5a6306-c738-426e-a030-403696afdee6" providerId="ADAL" clId="{0336AF59-1CAD-4F94-8D8A-D27A0306BF3B}" dt="2023-06-20T15:11:18.524" v="3990" actId="1076"/>
          <ac:spMkLst>
            <pc:docMk/>
            <pc:sldMk cId="199110335" sldId="300"/>
            <ac:spMk id="10" creationId="{00000000-0000-0000-0000-000000000000}"/>
          </ac:spMkLst>
        </pc:spChg>
        <pc:spChg chg="add mod">
          <ac:chgData name="Gregersen, Chris" userId="4a5a6306-c738-426e-a030-403696afdee6" providerId="ADAL" clId="{0336AF59-1CAD-4F94-8D8A-D27A0306BF3B}" dt="2023-06-20T14:49:52.020" v="3397" actId="1076"/>
          <ac:spMkLst>
            <pc:docMk/>
            <pc:sldMk cId="199110335" sldId="300"/>
            <ac:spMk id="14" creationId="{540A91A0-3396-4BE8-E6D3-F6A1538E2039}"/>
          </ac:spMkLst>
        </pc:spChg>
      </pc:sldChg>
      <pc:sldChg chg="addSp modSp add mod">
        <pc:chgData name="Gregersen, Chris" userId="4a5a6306-c738-426e-a030-403696afdee6" providerId="ADAL" clId="{0336AF59-1CAD-4F94-8D8A-D27A0306BF3B}" dt="2023-06-20T15:11:09.794" v="3989" actId="1076"/>
        <pc:sldMkLst>
          <pc:docMk/>
          <pc:sldMk cId="1882198067" sldId="301"/>
        </pc:sldMkLst>
        <pc:spChg chg="mod">
          <ac:chgData name="Gregersen, Chris" userId="4a5a6306-c738-426e-a030-403696afdee6" providerId="ADAL" clId="{0336AF59-1CAD-4F94-8D8A-D27A0306BF3B}" dt="2023-06-15T20:43:34.228" v="1849" actId="20577"/>
          <ac:spMkLst>
            <pc:docMk/>
            <pc:sldMk cId="1882198067" sldId="301"/>
            <ac:spMk id="2" creationId="{00000000-0000-0000-0000-000000000000}"/>
          </ac:spMkLst>
        </pc:spChg>
        <pc:spChg chg="add mod">
          <ac:chgData name="Gregersen, Chris" userId="4a5a6306-c738-426e-a030-403696afdee6" providerId="ADAL" clId="{0336AF59-1CAD-4F94-8D8A-D27A0306BF3B}" dt="2023-06-20T15:10:45.478" v="3984" actId="20577"/>
          <ac:spMkLst>
            <pc:docMk/>
            <pc:sldMk cId="1882198067" sldId="301"/>
            <ac:spMk id="3" creationId="{D2B8E505-C10C-E657-9CE1-8865C658AABC}"/>
          </ac:spMkLst>
        </pc:spChg>
        <pc:picChg chg="mod">
          <ac:chgData name="Gregersen, Chris" userId="4a5a6306-c738-426e-a030-403696afdee6" providerId="ADAL" clId="{0336AF59-1CAD-4F94-8D8A-D27A0306BF3B}" dt="2023-06-20T15:11:09.794" v="3989" actId="1076"/>
          <ac:picMkLst>
            <pc:docMk/>
            <pc:sldMk cId="1882198067" sldId="301"/>
            <ac:picMk id="9" creationId="{00000000-0000-0000-0000-000000000000}"/>
          </ac:picMkLst>
        </pc:picChg>
        <pc:cxnChg chg="add mod">
          <ac:chgData name="Gregersen, Chris" userId="4a5a6306-c738-426e-a030-403696afdee6" providerId="ADAL" clId="{0336AF59-1CAD-4F94-8D8A-D27A0306BF3B}" dt="2023-06-20T15:11:07.742" v="3988" actId="1076"/>
          <ac:cxnSpMkLst>
            <pc:docMk/>
            <pc:sldMk cId="1882198067" sldId="301"/>
            <ac:cxnSpMk id="4" creationId="{5189657B-3F0D-84B7-5DC6-1EED3D4DFFF4}"/>
          </ac:cxnSpMkLst>
        </pc:cxnChg>
      </pc:sldChg>
      <pc:sldChg chg="modSp add mod">
        <pc:chgData name="Gregersen, Chris" userId="4a5a6306-c738-426e-a030-403696afdee6" providerId="ADAL" clId="{0336AF59-1CAD-4F94-8D8A-D27A0306BF3B}" dt="2023-06-20T14:58:55.259" v="3775" actId="20577"/>
        <pc:sldMkLst>
          <pc:docMk/>
          <pc:sldMk cId="3836857107" sldId="302"/>
        </pc:sldMkLst>
        <pc:graphicFrameChg chg="modGraphic">
          <ac:chgData name="Gregersen, Chris" userId="4a5a6306-c738-426e-a030-403696afdee6" providerId="ADAL" clId="{0336AF59-1CAD-4F94-8D8A-D27A0306BF3B}" dt="2023-06-20T14:58:55.259" v="3775" actId="20577"/>
          <ac:graphicFrameMkLst>
            <pc:docMk/>
            <pc:sldMk cId="3836857107" sldId="302"/>
            <ac:graphicFrameMk id="3" creationId="{00000000-0000-0000-0000-000000000000}"/>
          </ac:graphicFrameMkLst>
        </pc:graphicFrameChg>
      </pc:sldChg>
      <pc:sldChg chg="modSp add mod">
        <pc:chgData name="Gregersen, Chris" userId="4a5a6306-c738-426e-a030-403696afdee6" providerId="ADAL" clId="{0336AF59-1CAD-4F94-8D8A-D27A0306BF3B}" dt="2023-06-20T15:09:54.437" v="3952" actId="20577"/>
        <pc:sldMkLst>
          <pc:docMk/>
          <pc:sldMk cId="2995631738" sldId="316"/>
        </pc:sldMkLst>
        <pc:spChg chg="mod">
          <ac:chgData name="Gregersen, Chris" userId="4a5a6306-c738-426e-a030-403696afdee6" providerId="ADAL" clId="{0336AF59-1CAD-4F94-8D8A-D27A0306BF3B}" dt="2023-06-15T18:10:41.126" v="1238" actId="1076"/>
          <ac:spMkLst>
            <pc:docMk/>
            <pc:sldMk cId="2995631738" sldId="316"/>
            <ac:spMk id="10" creationId="{CE79688A-A246-431D-881F-2F0A7A6E2C20}"/>
          </ac:spMkLst>
        </pc:spChg>
        <pc:spChg chg="mod">
          <ac:chgData name="Gregersen, Chris" userId="4a5a6306-c738-426e-a030-403696afdee6" providerId="ADAL" clId="{0336AF59-1CAD-4F94-8D8A-D27A0306BF3B}" dt="2023-06-16T20:53:22.947" v="2790" actId="27636"/>
          <ac:spMkLst>
            <pc:docMk/>
            <pc:sldMk cId="2995631738" sldId="316"/>
            <ac:spMk id="11" creationId="{00000000-0000-0000-0000-000000000000}"/>
          </ac:spMkLst>
        </pc:spChg>
        <pc:spChg chg="mod">
          <ac:chgData name="Gregersen, Chris" userId="4a5a6306-c738-426e-a030-403696afdee6" providerId="ADAL" clId="{0336AF59-1CAD-4F94-8D8A-D27A0306BF3B}" dt="2023-06-20T15:09:54.437" v="3952" actId="20577"/>
          <ac:spMkLst>
            <pc:docMk/>
            <pc:sldMk cId="2995631738" sldId="316"/>
            <ac:spMk id="12" creationId="{00000000-0000-0000-0000-000000000000}"/>
          </ac:spMkLst>
        </pc:spChg>
        <pc:spChg chg="mod">
          <ac:chgData name="Gregersen, Chris" userId="4a5a6306-c738-426e-a030-403696afdee6" providerId="ADAL" clId="{0336AF59-1CAD-4F94-8D8A-D27A0306BF3B}" dt="2023-06-15T16:18:55.973" v="866" actId="20577"/>
          <ac:spMkLst>
            <pc:docMk/>
            <pc:sldMk cId="2995631738" sldId="316"/>
            <ac:spMk id="14" creationId="{05C08F06-FB83-4BE1-B9F9-1F8D40247AE3}"/>
          </ac:spMkLst>
        </pc:spChg>
        <pc:picChg chg="mod">
          <ac:chgData name="Gregersen, Chris" userId="4a5a6306-c738-426e-a030-403696afdee6" providerId="ADAL" clId="{0336AF59-1CAD-4F94-8D8A-D27A0306BF3B}" dt="2023-06-15T18:10:37.975" v="1237" actId="1076"/>
          <ac:picMkLst>
            <pc:docMk/>
            <pc:sldMk cId="2995631738" sldId="316"/>
            <ac:picMk id="3" creationId="{82DDDC6A-9D27-478C-B392-B5C9233DE0BE}"/>
          </ac:picMkLst>
        </pc:picChg>
        <pc:cxnChg chg="mod">
          <ac:chgData name="Gregersen, Chris" userId="4a5a6306-c738-426e-a030-403696afdee6" providerId="ADAL" clId="{0336AF59-1CAD-4F94-8D8A-D27A0306BF3B}" dt="2023-06-15T18:10:44.678" v="1239" actId="1076"/>
          <ac:cxnSpMkLst>
            <pc:docMk/>
            <pc:sldMk cId="2995631738" sldId="316"/>
            <ac:cxnSpMk id="13" creationId="{025D97B4-EAEC-4BFF-A36A-7EA3FEB4CBF2}"/>
          </ac:cxnSpMkLst>
        </pc:cxnChg>
      </pc:sldChg>
      <pc:sldChg chg="addSp delSp modSp add mod">
        <pc:chgData name="Gregersen, Chris" userId="4a5a6306-c738-426e-a030-403696afdee6" providerId="ADAL" clId="{0336AF59-1CAD-4F94-8D8A-D27A0306BF3B}" dt="2023-06-20T15:10:59.602" v="3986" actId="1076"/>
        <pc:sldMkLst>
          <pc:docMk/>
          <pc:sldMk cId="2247219199" sldId="317"/>
        </pc:sldMkLst>
        <pc:spChg chg="mod">
          <ac:chgData name="Gregersen, Chris" userId="4a5a6306-c738-426e-a030-403696afdee6" providerId="ADAL" clId="{0336AF59-1CAD-4F94-8D8A-D27A0306BF3B}" dt="2023-06-15T16:20:45.146" v="921" actId="1076"/>
          <ac:spMkLst>
            <pc:docMk/>
            <pc:sldMk cId="2247219199" sldId="317"/>
            <ac:spMk id="10" creationId="{CE79688A-A246-431D-881F-2F0A7A6E2C20}"/>
          </ac:spMkLst>
        </pc:spChg>
        <pc:spChg chg="mod">
          <ac:chgData name="Gregersen, Chris" userId="4a5a6306-c738-426e-a030-403696afdee6" providerId="ADAL" clId="{0336AF59-1CAD-4F94-8D8A-D27A0306BF3B}" dt="2023-06-16T20:54:39.481" v="2792" actId="27636"/>
          <ac:spMkLst>
            <pc:docMk/>
            <pc:sldMk cId="2247219199" sldId="317"/>
            <ac:spMk id="11" creationId="{00000000-0000-0000-0000-000000000000}"/>
          </ac:spMkLst>
        </pc:spChg>
        <pc:spChg chg="mod">
          <ac:chgData name="Gregersen, Chris" userId="4a5a6306-c738-426e-a030-403696afdee6" providerId="ADAL" clId="{0336AF59-1CAD-4F94-8D8A-D27A0306BF3B}" dt="2023-06-15T16:18:08.476" v="675" actId="20577"/>
          <ac:spMkLst>
            <pc:docMk/>
            <pc:sldMk cId="2247219199" sldId="317"/>
            <ac:spMk id="12" creationId="{00000000-0000-0000-0000-000000000000}"/>
          </ac:spMkLst>
        </pc:spChg>
        <pc:spChg chg="mod">
          <ac:chgData name="Gregersen, Chris" userId="4a5a6306-c738-426e-a030-403696afdee6" providerId="ADAL" clId="{0336AF59-1CAD-4F94-8D8A-D27A0306BF3B}" dt="2023-06-20T15:09:33.563" v="3945" actId="207"/>
          <ac:spMkLst>
            <pc:docMk/>
            <pc:sldMk cId="2247219199" sldId="317"/>
            <ac:spMk id="14" creationId="{05C08F06-FB83-4BE1-B9F9-1F8D40247AE3}"/>
          </ac:spMkLst>
        </pc:spChg>
        <pc:spChg chg="mod">
          <ac:chgData name="Gregersen, Chris" userId="4a5a6306-c738-426e-a030-403696afdee6" providerId="ADAL" clId="{0336AF59-1CAD-4F94-8D8A-D27A0306BF3B}" dt="2023-06-20T15:10:59.602" v="3986" actId="1076"/>
          <ac:spMkLst>
            <pc:docMk/>
            <pc:sldMk cId="2247219199" sldId="317"/>
            <ac:spMk id="15" creationId="{83F2C612-68C9-4205-A134-63011EEB977C}"/>
          </ac:spMkLst>
        </pc:spChg>
        <pc:picChg chg="add mod">
          <ac:chgData name="Gregersen, Chris" userId="4a5a6306-c738-426e-a030-403696afdee6" providerId="ADAL" clId="{0336AF59-1CAD-4F94-8D8A-D27A0306BF3B}" dt="2023-06-15T16:20:06.323" v="879" actId="1076"/>
          <ac:picMkLst>
            <pc:docMk/>
            <pc:sldMk cId="2247219199" sldId="317"/>
            <ac:picMk id="2" creationId="{DBE299C1-C66D-F5C9-098A-62680276BD19}"/>
          </ac:picMkLst>
        </pc:picChg>
        <pc:picChg chg="del">
          <ac:chgData name="Gregersen, Chris" userId="4a5a6306-c738-426e-a030-403696afdee6" providerId="ADAL" clId="{0336AF59-1CAD-4F94-8D8A-D27A0306BF3B}" dt="2023-06-15T16:19:17.748" v="867" actId="478"/>
          <ac:picMkLst>
            <pc:docMk/>
            <pc:sldMk cId="2247219199" sldId="317"/>
            <ac:picMk id="3" creationId="{82DDDC6A-9D27-478C-B392-B5C9233DE0BE}"/>
          </ac:picMkLst>
        </pc:picChg>
        <pc:picChg chg="add mod">
          <ac:chgData name="Gregersen, Chris" userId="4a5a6306-c738-426e-a030-403696afdee6" providerId="ADAL" clId="{0336AF59-1CAD-4F94-8D8A-D27A0306BF3B}" dt="2023-06-15T16:20:09.131" v="880" actId="1076"/>
          <ac:picMkLst>
            <pc:docMk/>
            <pc:sldMk cId="2247219199" sldId="317"/>
            <ac:picMk id="4" creationId="{4D4D8B46-24BA-4DD7-49F9-F495A104329C}"/>
          </ac:picMkLst>
        </pc:picChg>
        <pc:picChg chg="del">
          <ac:chgData name="Gregersen, Chris" userId="4a5a6306-c738-426e-a030-403696afdee6" providerId="ADAL" clId="{0336AF59-1CAD-4F94-8D8A-D27A0306BF3B}" dt="2023-06-15T16:19:18.804" v="868" actId="478"/>
          <ac:picMkLst>
            <pc:docMk/>
            <pc:sldMk cId="2247219199" sldId="317"/>
            <ac:picMk id="6" creationId="{F320DCC1-04A8-4D44-8C06-F9C3FA1585B9}"/>
          </ac:picMkLst>
        </pc:picChg>
        <pc:cxnChg chg="mod">
          <ac:chgData name="Gregersen, Chris" userId="4a5a6306-c738-426e-a030-403696afdee6" providerId="ADAL" clId="{0336AF59-1CAD-4F94-8D8A-D27A0306BF3B}" dt="2023-06-15T16:20:52.197" v="924" actId="1076"/>
          <ac:cxnSpMkLst>
            <pc:docMk/>
            <pc:sldMk cId="2247219199" sldId="317"/>
            <ac:cxnSpMk id="13" creationId="{025D97B4-EAEC-4BFF-A36A-7EA3FEB4CBF2}"/>
          </ac:cxnSpMkLst>
        </pc:cxnChg>
        <pc:cxnChg chg="mod">
          <ac:chgData name="Gregersen, Chris" userId="4a5a6306-c738-426e-a030-403696afdee6" providerId="ADAL" clId="{0336AF59-1CAD-4F94-8D8A-D27A0306BF3B}" dt="2023-06-15T16:20:49.957" v="923" actId="14100"/>
          <ac:cxnSpMkLst>
            <pc:docMk/>
            <pc:sldMk cId="2247219199" sldId="317"/>
            <ac:cxnSpMk id="16" creationId="{9E7ABB1A-BE01-4A10-BBD3-7FC0D08B0C8D}"/>
          </ac:cxnSpMkLst>
        </pc:cxnChg>
      </pc:sldChg>
      <pc:sldChg chg="add del setBg">
        <pc:chgData name="Gregersen, Chris" userId="4a5a6306-c738-426e-a030-403696afdee6" providerId="ADAL" clId="{0336AF59-1CAD-4F94-8D8A-D27A0306BF3B}" dt="2023-06-15T18:44:12.526" v="1395" actId="2696"/>
        <pc:sldMkLst>
          <pc:docMk/>
          <pc:sldMk cId="3606973990" sldId="347"/>
        </pc:sldMkLst>
      </pc:sldChg>
      <pc:sldChg chg="addSp delSp modSp mod">
        <pc:chgData name="Gregersen, Chris" userId="4a5a6306-c738-426e-a030-403696afdee6" providerId="ADAL" clId="{0336AF59-1CAD-4F94-8D8A-D27A0306BF3B}" dt="2023-06-15T18:43:55.510" v="1393" actId="1076"/>
        <pc:sldMkLst>
          <pc:docMk/>
          <pc:sldMk cId="2813349938" sldId="348"/>
        </pc:sldMkLst>
        <pc:spChg chg="add del mod">
          <ac:chgData name="Gregersen, Chris" userId="4a5a6306-c738-426e-a030-403696afdee6" providerId="ADAL" clId="{0336AF59-1CAD-4F94-8D8A-D27A0306BF3B}" dt="2023-06-15T18:43:18.741" v="1347" actId="478"/>
          <ac:spMkLst>
            <pc:docMk/>
            <pc:sldMk cId="2813349938" sldId="348"/>
            <ac:spMk id="2" creationId="{6FF00979-1B5E-3D11-87A2-23617170CFF0}"/>
          </ac:spMkLst>
        </pc:spChg>
        <pc:spChg chg="mod">
          <ac:chgData name="Gregersen, Chris" userId="4a5a6306-c738-426e-a030-403696afdee6" providerId="ADAL" clId="{0336AF59-1CAD-4F94-8D8A-D27A0306BF3B}" dt="2023-06-15T18:42:55.410" v="1342" actId="20577"/>
          <ac:spMkLst>
            <pc:docMk/>
            <pc:sldMk cId="2813349938" sldId="348"/>
            <ac:spMk id="4" creationId="{00000000-0000-0000-0000-000000000000}"/>
          </ac:spMkLst>
        </pc:spChg>
        <pc:spChg chg="mod">
          <ac:chgData name="Gregersen, Chris" userId="4a5a6306-c738-426e-a030-403696afdee6" providerId="ADAL" clId="{0336AF59-1CAD-4F94-8D8A-D27A0306BF3B}" dt="2023-06-15T18:43:55.510" v="1393" actId="1076"/>
          <ac:spMkLst>
            <pc:docMk/>
            <pc:sldMk cId="2813349938" sldId="348"/>
            <ac:spMk id="6" creationId="{00000000-0000-0000-0000-000000000000}"/>
          </ac:spMkLst>
        </pc:spChg>
      </pc:sldChg>
      <pc:sldChg chg="addSp delSp modSp add mod">
        <pc:chgData name="Gregersen, Chris" userId="4a5a6306-c738-426e-a030-403696afdee6" providerId="ADAL" clId="{0336AF59-1CAD-4F94-8D8A-D27A0306BF3B}" dt="2023-06-20T14:52:00.002" v="3474" actId="1076"/>
        <pc:sldMkLst>
          <pc:docMk/>
          <pc:sldMk cId="3455751811" sldId="349"/>
        </pc:sldMkLst>
        <pc:spChg chg="del">
          <ac:chgData name="Gregersen, Chris" userId="4a5a6306-c738-426e-a030-403696afdee6" providerId="ADAL" clId="{0336AF59-1CAD-4F94-8D8A-D27A0306BF3B}" dt="2023-06-15T18:47:33.998" v="1457" actId="478"/>
          <ac:spMkLst>
            <pc:docMk/>
            <pc:sldMk cId="3455751811" sldId="349"/>
            <ac:spMk id="2" creationId="{00000000-0000-0000-0000-000000000000}"/>
          </ac:spMkLst>
        </pc:spChg>
        <pc:spChg chg="add del mod">
          <ac:chgData name="Gregersen, Chris" userId="4a5a6306-c738-426e-a030-403696afdee6" providerId="ADAL" clId="{0336AF59-1CAD-4F94-8D8A-D27A0306BF3B}" dt="2023-06-15T18:48:12.526" v="1463" actId="478"/>
          <ac:spMkLst>
            <pc:docMk/>
            <pc:sldMk cId="3455751811" sldId="349"/>
            <ac:spMk id="5" creationId="{FC204059-590C-4F0D-0983-16ABFA44580C}"/>
          </ac:spMkLst>
        </pc:spChg>
        <pc:spChg chg="mod">
          <ac:chgData name="Gregersen, Chris" userId="4a5a6306-c738-426e-a030-403696afdee6" providerId="ADAL" clId="{0336AF59-1CAD-4F94-8D8A-D27A0306BF3B}" dt="2023-06-15T18:47:25.414" v="1454" actId="20577"/>
          <ac:spMkLst>
            <pc:docMk/>
            <pc:sldMk cId="3455751811" sldId="349"/>
            <ac:spMk id="7" creationId="{00000000-0000-0000-0000-000000000000}"/>
          </ac:spMkLst>
        </pc:spChg>
        <pc:spChg chg="add del mod">
          <ac:chgData name="Gregersen, Chris" userId="4a5a6306-c738-426e-a030-403696afdee6" providerId="ADAL" clId="{0336AF59-1CAD-4F94-8D8A-D27A0306BF3B}" dt="2023-06-15T19:55:24.423" v="1478" actId="478"/>
          <ac:spMkLst>
            <pc:docMk/>
            <pc:sldMk cId="3455751811" sldId="349"/>
            <ac:spMk id="10" creationId="{9A991F0B-0E5C-E400-5282-AA9E8F749116}"/>
          </ac:spMkLst>
        </pc:spChg>
        <pc:spChg chg="add mod">
          <ac:chgData name="Gregersen, Chris" userId="4a5a6306-c738-426e-a030-403696afdee6" providerId="ADAL" clId="{0336AF59-1CAD-4F94-8D8A-D27A0306BF3B}" dt="2023-06-20T14:51:55.490" v="3472" actId="1076"/>
          <ac:spMkLst>
            <pc:docMk/>
            <pc:sldMk cId="3455751811" sldId="349"/>
            <ac:spMk id="11" creationId="{D76CB590-AAAE-9ACD-BF98-7BA1BAF28F7B}"/>
          </ac:spMkLst>
        </pc:spChg>
        <pc:spChg chg="add mod">
          <ac:chgData name="Gregersen, Chris" userId="4a5a6306-c738-426e-a030-403696afdee6" providerId="ADAL" clId="{0336AF59-1CAD-4F94-8D8A-D27A0306BF3B}" dt="2023-06-17T04:26:37.215" v="3184"/>
          <ac:spMkLst>
            <pc:docMk/>
            <pc:sldMk cId="3455751811" sldId="349"/>
            <ac:spMk id="12" creationId="{274B5942-7BCC-AF0F-4D43-9E3A1DBD0C81}"/>
          </ac:spMkLst>
        </pc:spChg>
        <pc:picChg chg="add mod">
          <ac:chgData name="Gregersen, Chris" userId="4a5a6306-c738-426e-a030-403696afdee6" providerId="ADAL" clId="{0336AF59-1CAD-4F94-8D8A-D27A0306BF3B}" dt="2023-06-20T14:52:00.002" v="3474" actId="1076"/>
          <ac:picMkLst>
            <pc:docMk/>
            <pc:sldMk cId="3455751811" sldId="349"/>
            <ac:picMk id="3" creationId="{C621B7CA-4761-525B-CCAA-7CAC62CAFC26}"/>
          </ac:picMkLst>
        </pc:picChg>
        <pc:picChg chg="del">
          <ac:chgData name="Gregersen, Chris" userId="4a5a6306-c738-426e-a030-403696afdee6" providerId="ADAL" clId="{0336AF59-1CAD-4F94-8D8A-D27A0306BF3B}" dt="2023-06-15T18:47:30.865" v="1455" actId="478"/>
          <ac:picMkLst>
            <pc:docMk/>
            <pc:sldMk cId="3455751811" sldId="349"/>
            <ac:picMk id="6" creationId="{00000000-0000-0000-0000-000000000000}"/>
          </ac:picMkLst>
        </pc:picChg>
        <pc:picChg chg="del">
          <ac:chgData name="Gregersen, Chris" userId="4a5a6306-c738-426e-a030-403696afdee6" providerId="ADAL" clId="{0336AF59-1CAD-4F94-8D8A-D27A0306BF3B}" dt="2023-06-15T18:47:31.692" v="1456" actId="478"/>
          <ac:picMkLst>
            <pc:docMk/>
            <pc:sldMk cId="3455751811" sldId="349"/>
            <ac:picMk id="9" creationId="{00000000-0000-0000-0000-000000000000}"/>
          </ac:picMkLst>
        </pc:picChg>
      </pc:sldChg>
      <pc:sldChg chg="add del">
        <pc:chgData name="Gregersen, Chris" userId="4a5a6306-c738-426e-a030-403696afdee6" providerId="ADAL" clId="{0336AF59-1CAD-4F94-8D8A-D27A0306BF3B}" dt="2023-06-15T19:19:47.516" v="1470" actId="47"/>
        <pc:sldMkLst>
          <pc:docMk/>
          <pc:sldMk cId="3273054266" sldId="350"/>
        </pc:sldMkLst>
      </pc:sldChg>
      <pc:sldChg chg="addSp delSp modSp add del mod">
        <pc:chgData name="Gregersen, Chris" userId="4a5a6306-c738-426e-a030-403696afdee6" providerId="ADAL" clId="{0336AF59-1CAD-4F94-8D8A-D27A0306BF3B}" dt="2023-06-20T14:53:07.905" v="3508" actId="1076"/>
        <pc:sldMkLst>
          <pc:docMk/>
          <pc:sldMk cId="2468626842" sldId="351"/>
        </pc:sldMkLst>
        <pc:spChg chg="mod">
          <ac:chgData name="Gregersen, Chris" userId="4a5a6306-c738-426e-a030-403696afdee6" providerId="ADAL" clId="{0336AF59-1CAD-4F94-8D8A-D27A0306BF3B}" dt="2023-06-15T20:44:12.015" v="1857" actId="1076"/>
          <ac:spMkLst>
            <pc:docMk/>
            <pc:sldMk cId="2468626842" sldId="351"/>
            <ac:spMk id="7" creationId="{00000000-0000-0000-0000-000000000000}"/>
          </ac:spMkLst>
        </pc:spChg>
        <pc:spChg chg="mod">
          <ac:chgData name="Gregersen, Chris" userId="4a5a6306-c738-426e-a030-403696afdee6" providerId="ADAL" clId="{0336AF59-1CAD-4F94-8D8A-D27A0306BF3B}" dt="2023-06-20T14:53:03.772" v="3507" actId="113"/>
          <ac:spMkLst>
            <pc:docMk/>
            <pc:sldMk cId="2468626842" sldId="351"/>
            <ac:spMk id="10" creationId="{9A991F0B-0E5C-E400-5282-AA9E8F749116}"/>
          </ac:spMkLst>
        </pc:spChg>
        <pc:spChg chg="add mod">
          <ac:chgData name="Gregersen, Chris" userId="4a5a6306-c738-426e-a030-403696afdee6" providerId="ADAL" clId="{0336AF59-1CAD-4F94-8D8A-D27A0306BF3B}" dt="2023-06-20T14:53:07.905" v="3508" actId="1076"/>
          <ac:spMkLst>
            <pc:docMk/>
            <pc:sldMk cId="2468626842" sldId="351"/>
            <ac:spMk id="11" creationId="{6636CB23-6E00-EF54-1706-F7D2296278A4}"/>
          </ac:spMkLst>
        </pc:spChg>
        <pc:spChg chg="add mod">
          <ac:chgData name="Gregersen, Chris" userId="4a5a6306-c738-426e-a030-403696afdee6" providerId="ADAL" clId="{0336AF59-1CAD-4F94-8D8A-D27A0306BF3B}" dt="2023-06-20T14:52:47.114" v="3503" actId="1076"/>
          <ac:spMkLst>
            <pc:docMk/>
            <pc:sldMk cId="2468626842" sldId="351"/>
            <ac:spMk id="12" creationId="{1387A9D3-1C68-FD41-80E0-2710CA5295A2}"/>
          </ac:spMkLst>
        </pc:spChg>
        <pc:picChg chg="del">
          <ac:chgData name="Gregersen, Chris" userId="4a5a6306-c738-426e-a030-403696afdee6" providerId="ADAL" clId="{0336AF59-1CAD-4F94-8D8A-D27A0306BF3B}" dt="2023-06-15T19:21:38.951" v="1474" actId="478"/>
          <ac:picMkLst>
            <pc:docMk/>
            <pc:sldMk cId="2468626842" sldId="351"/>
            <ac:picMk id="3" creationId="{C621B7CA-4761-525B-CCAA-7CAC62CAFC26}"/>
          </ac:picMkLst>
        </pc:picChg>
        <pc:picChg chg="add mod">
          <ac:chgData name="Gregersen, Chris" userId="4a5a6306-c738-426e-a030-403696afdee6" providerId="ADAL" clId="{0336AF59-1CAD-4F94-8D8A-D27A0306BF3B}" dt="2023-06-16T20:48:52.574" v="2680" actId="1076"/>
          <ac:picMkLst>
            <pc:docMk/>
            <pc:sldMk cId="2468626842" sldId="351"/>
            <ac:picMk id="4" creationId="{5FB63707-D904-FCB0-6603-F9F5954AFA1D}"/>
          </ac:picMkLst>
        </pc:picChg>
        <pc:picChg chg="add del mod">
          <ac:chgData name="Gregersen, Chris" userId="4a5a6306-c738-426e-a030-403696afdee6" providerId="ADAL" clId="{0336AF59-1CAD-4F94-8D8A-D27A0306BF3B}" dt="2023-06-15T19:57:23.018" v="1502" actId="478"/>
          <ac:picMkLst>
            <pc:docMk/>
            <pc:sldMk cId="2468626842" sldId="351"/>
            <ac:picMk id="6" creationId="{EBF45C1A-9654-55A6-882F-D76275E3FE42}"/>
          </ac:picMkLst>
        </pc:picChg>
        <pc:picChg chg="add del mod modCrop">
          <ac:chgData name="Gregersen, Chris" userId="4a5a6306-c738-426e-a030-403696afdee6" providerId="ADAL" clId="{0336AF59-1CAD-4F94-8D8A-D27A0306BF3B}" dt="2023-06-16T20:49:07.187" v="2685" actId="478"/>
          <ac:picMkLst>
            <pc:docMk/>
            <pc:sldMk cId="2468626842" sldId="351"/>
            <ac:picMk id="9" creationId="{76A19D46-4349-AEEE-6DA5-82AF29623003}"/>
          </ac:picMkLst>
        </pc:picChg>
      </pc:sldChg>
      <pc:sldChg chg="addSp delSp modSp add mod">
        <pc:chgData name="Gregersen, Chris" userId="4a5a6306-c738-426e-a030-403696afdee6" providerId="ADAL" clId="{0336AF59-1CAD-4F94-8D8A-D27A0306BF3B}" dt="2023-06-20T15:35:04.246" v="4015" actId="20577"/>
        <pc:sldMkLst>
          <pc:docMk/>
          <pc:sldMk cId="2991677114" sldId="352"/>
        </pc:sldMkLst>
        <pc:spChg chg="mod">
          <ac:chgData name="Gregersen, Chris" userId="4a5a6306-c738-426e-a030-403696afdee6" providerId="ADAL" clId="{0336AF59-1CAD-4F94-8D8A-D27A0306BF3B}" dt="2023-06-15T20:22:10.651" v="1610"/>
          <ac:spMkLst>
            <pc:docMk/>
            <pc:sldMk cId="2991677114" sldId="352"/>
            <ac:spMk id="6" creationId="{FF0106D5-A1F5-D3A3-F5F8-FDCBE49BDD00}"/>
          </ac:spMkLst>
        </pc:spChg>
        <pc:spChg chg="mod">
          <ac:chgData name="Gregersen, Chris" userId="4a5a6306-c738-426e-a030-403696afdee6" providerId="ADAL" clId="{0336AF59-1CAD-4F94-8D8A-D27A0306BF3B}" dt="2023-06-15T20:22:10.651" v="1610"/>
          <ac:spMkLst>
            <pc:docMk/>
            <pc:sldMk cId="2991677114" sldId="352"/>
            <ac:spMk id="7" creationId="{2302BA4C-F5CE-61EE-CFE2-EBC028DC5D47}"/>
          </ac:spMkLst>
        </pc:spChg>
        <pc:spChg chg="mod">
          <ac:chgData name="Gregersen, Chris" userId="4a5a6306-c738-426e-a030-403696afdee6" providerId="ADAL" clId="{0336AF59-1CAD-4F94-8D8A-D27A0306BF3B}" dt="2023-06-15T20:22:10.651" v="1610"/>
          <ac:spMkLst>
            <pc:docMk/>
            <pc:sldMk cId="2991677114" sldId="352"/>
            <ac:spMk id="8" creationId="{C078CA8D-964A-CA68-7860-EFD32EABBC7E}"/>
          </ac:spMkLst>
        </pc:spChg>
        <pc:spChg chg="add del mod">
          <ac:chgData name="Gregersen, Chris" userId="4a5a6306-c738-426e-a030-403696afdee6" providerId="ADAL" clId="{0336AF59-1CAD-4F94-8D8A-D27A0306BF3B}" dt="2023-06-16T22:28:35.814" v="2804" actId="478"/>
          <ac:spMkLst>
            <pc:docMk/>
            <pc:sldMk cId="2991677114" sldId="352"/>
            <ac:spMk id="9" creationId="{07792827-B835-4BC0-13D1-7B98921429AA}"/>
          </ac:spMkLst>
        </pc:spChg>
        <pc:spChg chg="del">
          <ac:chgData name="Gregersen, Chris" userId="4a5a6306-c738-426e-a030-403696afdee6" providerId="ADAL" clId="{0336AF59-1CAD-4F94-8D8A-D27A0306BF3B}" dt="2023-06-15T20:22:05.102" v="1606" actId="478"/>
          <ac:spMkLst>
            <pc:docMk/>
            <pc:sldMk cId="2991677114" sldId="352"/>
            <ac:spMk id="10" creationId="{CE79688A-A246-431D-881F-2F0A7A6E2C20}"/>
          </ac:spMkLst>
        </pc:spChg>
        <pc:spChg chg="mod">
          <ac:chgData name="Gregersen, Chris" userId="4a5a6306-c738-426e-a030-403696afdee6" providerId="ADAL" clId="{0336AF59-1CAD-4F94-8D8A-D27A0306BF3B}" dt="2023-06-20T14:56:04.821" v="3574" actId="6549"/>
          <ac:spMkLst>
            <pc:docMk/>
            <pc:sldMk cId="2991677114" sldId="352"/>
            <ac:spMk id="11" creationId="{00000000-0000-0000-0000-000000000000}"/>
          </ac:spMkLst>
        </pc:spChg>
        <pc:spChg chg="mod">
          <ac:chgData name="Gregersen, Chris" userId="4a5a6306-c738-426e-a030-403696afdee6" providerId="ADAL" clId="{0336AF59-1CAD-4F94-8D8A-D27A0306BF3B}" dt="2023-06-20T15:35:04.246" v="4015" actId="20577"/>
          <ac:spMkLst>
            <pc:docMk/>
            <pc:sldMk cId="2991677114" sldId="352"/>
            <ac:spMk id="14" creationId="{05C08F06-FB83-4BE1-B9F9-1F8D40247AE3}"/>
          </ac:spMkLst>
        </pc:spChg>
        <pc:spChg chg="del">
          <ac:chgData name="Gregersen, Chris" userId="4a5a6306-c738-426e-a030-403696afdee6" providerId="ADAL" clId="{0336AF59-1CAD-4F94-8D8A-D27A0306BF3B}" dt="2023-06-15T20:22:03.670" v="1605" actId="478"/>
          <ac:spMkLst>
            <pc:docMk/>
            <pc:sldMk cId="2991677114" sldId="352"/>
            <ac:spMk id="15" creationId="{83F2C612-68C9-4205-A134-63011EEB977C}"/>
          </ac:spMkLst>
        </pc:spChg>
        <pc:grpChg chg="add del mod">
          <ac:chgData name="Gregersen, Chris" userId="4a5a6306-c738-426e-a030-403696afdee6" providerId="ADAL" clId="{0336AF59-1CAD-4F94-8D8A-D27A0306BF3B}" dt="2023-06-16T22:28:32.362" v="2803" actId="478"/>
          <ac:grpSpMkLst>
            <pc:docMk/>
            <pc:sldMk cId="2991677114" sldId="352"/>
            <ac:grpSpMk id="3" creationId="{7312D044-3D7D-7D36-53A7-132FAE18B444}"/>
          </ac:grpSpMkLst>
        </pc:grpChg>
        <pc:picChg chg="del">
          <ac:chgData name="Gregersen, Chris" userId="4a5a6306-c738-426e-a030-403696afdee6" providerId="ADAL" clId="{0336AF59-1CAD-4F94-8D8A-D27A0306BF3B}" dt="2023-06-15T20:22:00.903" v="1603" actId="478"/>
          <ac:picMkLst>
            <pc:docMk/>
            <pc:sldMk cId="2991677114" sldId="352"/>
            <ac:picMk id="2" creationId="{DBE299C1-C66D-F5C9-098A-62680276BD19}"/>
          </ac:picMkLst>
        </pc:picChg>
        <pc:picChg chg="del">
          <ac:chgData name="Gregersen, Chris" userId="4a5a6306-c738-426e-a030-403696afdee6" providerId="ADAL" clId="{0336AF59-1CAD-4F94-8D8A-D27A0306BF3B}" dt="2023-06-15T20:22:02.272" v="1604" actId="478"/>
          <ac:picMkLst>
            <pc:docMk/>
            <pc:sldMk cId="2991677114" sldId="352"/>
            <ac:picMk id="4" creationId="{4D4D8B46-24BA-4DD7-49F9-F495A104329C}"/>
          </ac:picMkLst>
        </pc:picChg>
        <pc:picChg chg="mod">
          <ac:chgData name="Gregersen, Chris" userId="4a5a6306-c738-426e-a030-403696afdee6" providerId="ADAL" clId="{0336AF59-1CAD-4F94-8D8A-D27A0306BF3B}" dt="2023-06-15T20:22:10.651" v="1610"/>
          <ac:picMkLst>
            <pc:docMk/>
            <pc:sldMk cId="2991677114" sldId="352"/>
            <ac:picMk id="5" creationId="{F81E7591-CD31-D2DC-611A-BBEFD1AC7462}"/>
          </ac:picMkLst>
        </pc:picChg>
        <pc:picChg chg="add del mod modCrop">
          <ac:chgData name="Gregersen, Chris" userId="4a5a6306-c738-426e-a030-403696afdee6" providerId="ADAL" clId="{0336AF59-1CAD-4F94-8D8A-D27A0306BF3B}" dt="2023-06-16T22:29:07.048" v="2806" actId="478"/>
          <ac:picMkLst>
            <pc:docMk/>
            <pc:sldMk cId="2991677114" sldId="352"/>
            <ac:picMk id="18" creationId="{0735EB3E-7E35-F234-2612-6AD57A7C6E1C}"/>
          </ac:picMkLst>
        </pc:picChg>
        <pc:picChg chg="add mod modCrop">
          <ac:chgData name="Gregersen, Chris" userId="4a5a6306-c738-426e-a030-403696afdee6" providerId="ADAL" clId="{0336AF59-1CAD-4F94-8D8A-D27A0306BF3B}" dt="2023-06-16T22:40:21.129" v="2817" actId="692"/>
          <ac:picMkLst>
            <pc:docMk/>
            <pc:sldMk cId="2991677114" sldId="352"/>
            <ac:picMk id="20" creationId="{F33E7E8D-7D80-EE9F-1FBC-65F1F2F386D7}"/>
          </ac:picMkLst>
        </pc:picChg>
        <pc:cxnChg chg="del">
          <ac:chgData name="Gregersen, Chris" userId="4a5a6306-c738-426e-a030-403696afdee6" providerId="ADAL" clId="{0336AF59-1CAD-4F94-8D8A-D27A0306BF3B}" dt="2023-06-15T20:22:06.903" v="1608" actId="478"/>
          <ac:cxnSpMkLst>
            <pc:docMk/>
            <pc:sldMk cId="2991677114" sldId="352"/>
            <ac:cxnSpMk id="13" creationId="{025D97B4-EAEC-4BFF-A36A-7EA3FEB4CBF2}"/>
          </ac:cxnSpMkLst>
        </pc:cxnChg>
        <pc:cxnChg chg="del">
          <ac:chgData name="Gregersen, Chris" userId="4a5a6306-c738-426e-a030-403696afdee6" providerId="ADAL" clId="{0336AF59-1CAD-4F94-8D8A-D27A0306BF3B}" dt="2023-06-15T20:22:05.798" v="1607" actId="478"/>
          <ac:cxnSpMkLst>
            <pc:docMk/>
            <pc:sldMk cId="2991677114" sldId="352"/>
            <ac:cxnSpMk id="16" creationId="{9E7ABB1A-BE01-4A10-BBD3-7FC0D08B0C8D}"/>
          </ac:cxnSpMkLst>
        </pc:cxnChg>
      </pc:sldChg>
      <pc:sldChg chg="addSp delSp modSp add del mod">
        <pc:chgData name="Gregersen, Chris" userId="4a5a6306-c738-426e-a030-403696afdee6" providerId="ADAL" clId="{0336AF59-1CAD-4F94-8D8A-D27A0306BF3B}" dt="2023-06-15T21:21:26.128" v="2247" actId="47"/>
        <pc:sldMkLst>
          <pc:docMk/>
          <pc:sldMk cId="2099377057" sldId="353"/>
        </pc:sldMkLst>
        <pc:spChg chg="add mod">
          <ac:chgData name="Gregersen, Chris" userId="4a5a6306-c738-426e-a030-403696afdee6" providerId="ADAL" clId="{0336AF59-1CAD-4F94-8D8A-D27A0306BF3B}" dt="2023-06-15T20:24:02.679" v="1651" actId="1076"/>
          <ac:spMkLst>
            <pc:docMk/>
            <pc:sldMk cId="2099377057" sldId="353"/>
            <ac:spMk id="4" creationId="{58134DAB-2329-690D-35EE-466FA5A4C5E7}"/>
          </ac:spMkLst>
        </pc:spChg>
        <pc:spChg chg="add mod">
          <ac:chgData name="Gregersen, Chris" userId="4a5a6306-c738-426e-a030-403696afdee6" providerId="ADAL" clId="{0336AF59-1CAD-4F94-8D8A-D27A0306BF3B}" dt="2023-06-15T20:24:02.679" v="1651" actId="1076"/>
          <ac:spMkLst>
            <pc:docMk/>
            <pc:sldMk cId="2099377057" sldId="353"/>
            <ac:spMk id="9" creationId="{64EB15DD-E4E8-7390-A6E5-A3B0BFAC8D29}"/>
          </ac:spMkLst>
        </pc:spChg>
        <pc:spChg chg="add mod">
          <ac:chgData name="Gregersen, Chris" userId="4a5a6306-c738-426e-a030-403696afdee6" providerId="ADAL" clId="{0336AF59-1CAD-4F94-8D8A-D27A0306BF3B}" dt="2023-06-15T20:24:02.679" v="1651" actId="1076"/>
          <ac:spMkLst>
            <pc:docMk/>
            <pc:sldMk cId="2099377057" sldId="353"/>
            <ac:spMk id="10" creationId="{1CBEF269-5A2D-9F07-F387-5F72CD8D0BA4}"/>
          </ac:spMkLst>
        </pc:spChg>
        <pc:spChg chg="mod">
          <ac:chgData name="Gregersen, Chris" userId="4a5a6306-c738-426e-a030-403696afdee6" providerId="ADAL" clId="{0336AF59-1CAD-4F94-8D8A-D27A0306BF3B}" dt="2023-06-15T20:23:32.295" v="1645" actId="20577"/>
          <ac:spMkLst>
            <pc:docMk/>
            <pc:sldMk cId="2099377057" sldId="353"/>
            <ac:spMk id="11" creationId="{00000000-0000-0000-0000-000000000000}"/>
          </ac:spMkLst>
        </pc:spChg>
        <pc:spChg chg="del">
          <ac:chgData name="Gregersen, Chris" userId="4a5a6306-c738-426e-a030-403696afdee6" providerId="ADAL" clId="{0336AF59-1CAD-4F94-8D8A-D27A0306BF3B}" dt="2023-06-15T20:23:45.441" v="1649" actId="478"/>
          <ac:spMkLst>
            <pc:docMk/>
            <pc:sldMk cId="2099377057" sldId="353"/>
            <ac:spMk id="12" creationId="{00000000-0000-0000-0000-000000000000}"/>
          </ac:spMkLst>
        </pc:spChg>
        <pc:spChg chg="mod">
          <ac:chgData name="Gregersen, Chris" userId="4a5a6306-c738-426e-a030-403696afdee6" providerId="ADAL" clId="{0336AF59-1CAD-4F94-8D8A-D27A0306BF3B}" dt="2023-06-15T20:23:42.876" v="1648" actId="27636"/>
          <ac:spMkLst>
            <pc:docMk/>
            <pc:sldMk cId="2099377057" sldId="353"/>
            <ac:spMk id="14" creationId="{05C08F06-FB83-4BE1-B9F9-1F8D40247AE3}"/>
          </ac:spMkLst>
        </pc:spChg>
        <pc:grpChg chg="del">
          <ac:chgData name="Gregersen, Chris" userId="4a5a6306-c738-426e-a030-403696afdee6" providerId="ADAL" clId="{0336AF59-1CAD-4F94-8D8A-D27A0306BF3B}" dt="2023-06-15T20:23:34.452" v="1646" actId="478"/>
          <ac:grpSpMkLst>
            <pc:docMk/>
            <pc:sldMk cId="2099377057" sldId="353"/>
            <ac:grpSpMk id="3" creationId="{7312D044-3D7D-7D36-53A7-132FAE18B444}"/>
          </ac:grpSpMkLst>
        </pc:grpChg>
        <pc:picChg chg="add mod">
          <ac:chgData name="Gregersen, Chris" userId="4a5a6306-c738-426e-a030-403696afdee6" providerId="ADAL" clId="{0336AF59-1CAD-4F94-8D8A-D27A0306BF3B}" dt="2023-06-15T20:24:02.679" v="1651" actId="1076"/>
          <ac:picMkLst>
            <pc:docMk/>
            <pc:sldMk cId="2099377057" sldId="353"/>
            <ac:picMk id="2" creationId="{868E35FD-63A8-BC04-E983-592F0E8DF1DD}"/>
          </ac:picMkLst>
        </pc:picChg>
        <pc:picChg chg="add mod">
          <ac:chgData name="Gregersen, Chris" userId="4a5a6306-c738-426e-a030-403696afdee6" providerId="ADAL" clId="{0336AF59-1CAD-4F94-8D8A-D27A0306BF3B}" dt="2023-06-15T20:24:02.679" v="1651" actId="1076"/>
          <ac:picMkLst>
            <pc:docMk/>
            <pc:sldMk cId="2099377057" sldId="353"/>
            <ac:picMk id="13" creationId="{87D894D2-4864-8528-C53F-E7936A0F2C03}"/>
          </ac:picMkLst>
        </pc:picChg>
        <pc:picChg chg="add mod">
          <ac:chgData name="Gregersen, Chris" userId="4a5a6306-c738-426e-a030-403696afdee6" providerId="ADAL" clId="{0336AF59-1CAD-4F94-8D8A-D27A0306BF3B}" dt="2023-06-15T20:24:02.679" v="1651" actId="1076"/>
          <ac:picMkLst>
            <pc:docMk/>
            <pc:sldMk cId="2099377057" sldId="353"/>
            <ac:picMk id="15" creationId="{1684213D-4A70-84FC-A2E6-151732A6FE0A}"/>
          </ac:picMkLst>
        </pc:picChg>
        <pc:picChg chg="add mod">
          <ac:chgData name="Gregersen, Chris" userId="4a5a6306-c738-426e-a030-403696afdee6" providerId="ADAL" clId="{0336AF59-1CAD-4F94-8D8A-D27A0306BF3B}" dt="2023-06-15T20:24:19.364" v="1655" actId="1076"/>
          <ac:picMkLst>
            <pc:docMk/>
            <pc:sldMk cId="2099377057" sldId="353"/>
            <ac:picMk id="16" creationId="{C376E222-F6BB-F63E-082E-ABC988F98C29}"/>
          </ac:picMkLst>
        </pc:picChg>
      </pc:sldChg>
      <pc:sldChg chg="addSp delSp modSp add mod">
        <pc:chgData name="Gregersen, Chris" userId="4a5a6306-c738-426e-a030-403696afdee6" providerId="ADAL" clId="{0336AF59-1CAD-4F94-8D8A-D27A0306BF3B}" dt="2023-06-20T15:35:09.965" v="4016" actId="1076"/>
        <pc:sldMkLst>
          <pc:docMk/>
          <pc:sldMk cId="3277238491" sldId="354"/>
        </pc:sldMkLst>
        <pc:spChg chg="del">
          <ac:chgData name="Gregersen, Chris" userId="4a5a6306-c738-426e-a030-403696afdee6" providerId="ADAL" clId="{0336AF59-1CAD-4F94-8D8A-D27A0306BF3B}" dt="2023-06-15T20:48:30.842" v="1897" actId="478"/>
          <ac:spMkLst>
            <pc:docMk/>
            <pc:sldMk cId="3277238491" sldId="354"/>
            <ac:spMk id="7" creationId="{2302BA4C-F5CE-61EE-CFE2-EBC028DC5D47}"/>
          </ac:spMkLst>
        </pc:spChg>
        <pc:spChg chg="mod">
          <ac:chgData name="Gregersen, Chris" userId="4a5a6306-c738-426e-a030-403696afdee6" providerId="ADAL" clId="{0336AF59-1CAD-4F94-8D8A-D27A0306BF3B}" dt="2023-06-20T15:05:18.805" v="3884" actId="20577"/>
          <ac:spMkLst>
            <pc:docMk/>
            <pc:sldMk cId="3277238491" sldId="354"/>
            <ac:spMk id="11" creationId="{00000000-0000-0000-0000-000000000000}"/>
          </ac:spMkLst>
        </pc:spChg>
        <pc:spChg chg="mod">
          <ac:chgData name="Gregersen, Chris" userId="4a5a6306-c738-426e-a030-403696afdee6" providerId="ADAL" clId="{0336AF59-1CAD-4F94-8D8A-D27A0306BF3B}" dt="2023-06-15T20:48:46.298" v="1941" actId="27636"/>
          <ac:spMkLst>
            <pc:docMk/>
            <pc:sldMk cId="3277238491" sldId="354"/>
            <ac:spMk id="12" creationId="{00000000-0000-0000-0000-000000000000}"/>
          </ac:spMkLst>
        </pc:spChg>
        <pc:spChg chg="mod">
          <ac:chgData name="Gregersen, Chris" userId="4a5a6306-c738-426e-a030-403696afdee6" providerId="ADAL" clId="{0336AF59-1CAD-4F94-8D8A-D27A0306BF3B}" dt="2023-06-20T15:35:09.965" v="4016" actId="1076"/>
          <ac:spMkLst>
            <pc:docMk/>
            <pc:sldMk cId="3277238491" sldId="354"/>
            <ac:spMk id="14" creationId="{05C08F06-FB83-4BE1-B9F9-1F8D40247AE3}"/>
          </ac:spMkLst>
        </pc:spChg>
        <pc:spChg chg="add mod">
          <ac:chgData name="Gregersen, Chris" userId="4a5a6306-c738-426e-a030-403696afdee6" providerId="ADAL" clId="{0336AF59-1CAD-4F94-8D8A-D27A0306BF3B}" dt="2023-06-15T21:11:22.467" v="2219" actId="403"/>
          <ac:spMkLst>
            <pc:docMk/>
            <pc:sldMk cId="3277238491" sldId="354"/>
            <ac:spMk id="16" creationId="{A6C696A0-E843-ECC5-DDAE-1396F10130AB}"/>
          </ac:spMkLst>
        </pc:spChg>
        <pc:spChg chg="add mod">
          <ac:chgData name="Gregersen, Chris" userId="4a5a6306-c738-426e-a030-403696afdee6" providerId="ADAL" clId="{0336AF59-1CAD-4F94-8D8A-D27A0306BF3B}" dt="2023-06-15T21:11:25.114" v="2220" actId="403"/>
          <ac:spMkLst>
            <pc:docMk/>
            <pc:sldMk cId="3277238491" sldId="354"/>
            <ac:spMk id="17" creationId="{33569D45-69EC-14C3-A109-37387DD503AD}"/>
          </ac:spMkLst>
        </pc:spChg>
        <pc:grpChg chg="del">
          <ac:chgData name="Gregersen, Chris" userId="4a5a6306-c738-426e-a030-403696afdee6" providerId="ADAL" clId="{0336AF59-1CAD-4F94-8D8A-D27A0306BF3B}" dt="2023-06-15T20:48:32.104" v="1898" actId="478"/>
          <ac:grpSpMkLst>
            <pc:docMk/>
            <pc:sldMk cId="3277238491" sldId="354"/>
            <ac:grpSpMk id="3" creationId="{7312D044-3D7D-7D36-53A7-132FAE18B444}"/>
          </ac:grpSpMkLst>
        </pc:grpChg>
        <pc:picChg chg="add del mod modCrop">
          <ac:chgData name="Gregersen, Chris" userId="4a5a6306-c738-426e-a030-403696afdee6" providerId="ADAL" clId="{0336AF59-1CAD-4F94-8D8A-D27A0306BF3B}" dt="2023-06-15T20:59:29.907" v="2159" actId="478"/>
          <ac:picMkLst>
            <pc:docMk/>
            <pc:sldMk cId="3277238491" sldId="354"/>
            <ac:picMk id="4" creationId="{4BD51E2E-215F-3375-19AF-B9A912A97083}"/>
          </ac:picMkLst>
        </pc:picChg>
        <pc:picChg chg="add mod modCrop">
          <ac:chgData name="Gregersen, Chris" userId="4a5a6306-c738-426e-a030-403696afdee6" providerId="ADAL" clId="{0336AF59-1CAD-4F94-8D8A-D27A0306BF3B}" dt="2023-06-15T21:11:30.475" v="2224" actId="692"/>
          <ac:picMkLst>
            <pc:docMk/>
            <pc:sldMk cId="3277238491" sldId="354"/>
            <ac:picMk id="10" creationId="{1FA95313-2A50-B81B-6AAD-C90DF974F416}"/>
          </ac:picMkLst>
        </pc:picChg>
        <pc:picChg chg="add mod modCrop">
          <ac:chgData name="Gregersen, Chris" userId="4a5a6306-c738-426e-a030-403696afdee6" providerId="ADAL" clId="{0336AF59-1CAD-4F94-8D8A-D27A0306BF3B}" dt="2023-06-15T21:11:34.079" v="2228" actId="692"/>
          <ac:picMkLst>
            <pc:docMk/>
            <pc:sldMk cId="3277238491" sldId="354"/>
            <ac:picMk id="15" creationId="{EB08A1A9-C584-CFC3-AAE7-8F31314724ED}"/>
          </ac:picMkLst>
        </pc:picChg>
      </pc:sldChg>
      <pc:sldChg chg="addSp delSp modSp add mod">
        <pc:chgData name="Gregersen, Chris" userId="4a5a6306-c738-426e-a030-403696afdee6" providerId="ADAL" clId="{0336AF59-1CAD-4F94-8D8A-D27A0306BF3B}" dt="2023-06-20T15:08:42.911" v="3939" actId="207"/>
        <pc:sldMkLst>
          <pc:docMk/>
          <pc:sldMk cId="1814159685" sldId="355"/>
        </pc:sldMkLst>
        <pc:spChg chg="mod">
          <ac:chgData name="Gregersen, Chris" userId="4a5a6306-c738-426e-a030-403696afdee6" providerId="ADAL" clId="{0336AF59-1CAD-4F94-8D8A-D27A0306BF3B}" dt="2023-06-20T15:05:53.006" v="3889"/>
          <ac:spMkLst>
            <pc:docMk/>
            <pc:sldMk cId="1814159685" sldId="355"/>
            <ac:spMk id="11" creationId="{00000000-0000-0000-0000-000000000000}"/>
          </ac:spMkLst>
        </pc:spChg>
        <pc:spChg chg="mod">
          <ac:chgData name="Gregersen, Chris" userId="4a5a6306-c738-426e-a030-403696afdee6" providerId="ADAL" clId="{0336AF59-1CAD-4F94-8D8A-D27A0306BF3B}" dt="2023-06-20T15:08:42.911" v="3939" actId="207"/>
          <ac:spMkLst>
            <pc:docMk/>
            <pc:sldMk cId="1814159685" sldId="355"/>
            <ac:spMk id="14" creationId="{05C08F06-FB83-4BE1-B9F9-1F8D40247AE3}"/>
          </ac:spMkLst>
        </pc:spChg>
        <pc:picChg chg="add del mod modCrop">
          <ac:chgData name="Gregersen, Chris" userId="4a5a6306-c738-426e-a030-403696afdee6" providerId="ADAL" clId="{0336AF59-1CAD-4F94-8D8A-D27A0306BF3B}" dt="2023-06-15T21:25:51.864" v="2514" actId="478"/>
          <ac:picMkLst>
            <pc:docMk/>
            <pc:sldMk cId="1814159685" sldId="355"/>
            <ac:picMk id="3" creationId="{96EC74C3-68FC-3BEC-D428-E0660D592B34}"/>
          </ac:picMkLst>
        </pc:picChg>
        <pc:picChg chg="add mod modCrop">
          <ac:chgData name="Gregersen, Chris" userId="4a5a6306-c738-426e-a030-403696afdee6" providerId="ADAL" clId="{0336AF59-1CAD-4F94-8D8A-D27A0306BF3B}" dt="2023-06-17T03:46:48.156" v="2848" actId="1076"/>
          <ac:picMkLst>
            <pc:docMk/>
            <pc:sldMk cId="1814159685" sldId="355"/>
            <ac:picMk id="5" creationId="{E9B97BAB-7FBA-8F26-4FB6-67F652375E28}"/>
          </ac:picMkLst>
        </pc:picChg>
        <pc:picChg chg="add del mod modCrop">
          <ac:chgData name="Gregersen, Chris" userId="4a5a6306-c738-426e-a030-403696afdee6" providerId="ADAL" clId="{0336AF59-1CAD-4F94-8D8A-D27A0306BF3B}" dt="2023-06-17T03:45:17.839" v="2826" actId="478"/>
          <ac:picMkLst>
            <pc:docMk/>
            <pc:sldMk cId="1814159685" sldId="355"/>
            <ac:picMk id="7" creationId="{1035FC3E-8FE7-B101-6E82-F8DE386C84E7}"/>
          </ac:picMkLst>
        </pc:picChg>
        <pc:picChg chg="add mod modCrop">
          <ac:chgData name="Gregersen, Chris" userId="4a5a6306-c738-426e-a030-403696afdee6" providerId="ADAL" clId="{0336AF59-1CAD-4F94-8D8A-D27A0306BF3B}" dt="2023-06-17T03:46:54.857" v="2853" actId="692"/>
          <ac:picMkLst>
            <pc:docMk/>
            <pc:sldMk cId="1814159685" sldId="355"/>
            <ac:picMk id="9" creationId="{25D9F55E-8B3A-429E-3B22-27CE7D0113F9}"/>
          </ac:picMkLst>
        </pc:picChg>
      </pc:sldChg>
      <pc:sldChg chg="addSp modSp add mod">
        <pc:chgData name="Gregersen, Chris" userId="4a5a6306-c738-426e-a030-403696afdee6" providerId="ADAL" clId="{0336AF59-1CAD-4F94-8D8A-D27A0306BF3B}" dt="2023-06-20T15:08:48.358" v="3940" actId="207"/>
        <pc:sldMkLst>
          <pc:docMk/>
          <pc:sldMk cId="3949998730" sldId="356"/>
        </pc:sldMkLst>
        <pc:spChg chg="add mod">
          <ac:chgData name="Gregersen, Chris" userId="4a5a6306-c738-426e-a030-403696afdee6" providerId="ADAL" clId="{0336AF59-1CAD-4F94-8D8A-D27A0306BF3B}" dt="2023-06-17T03:57:05.631" v="3063" actId="1076"/>
          <ac:spMkLst>
            <pc:docMk/>
            <pc:sldMk cId="3949998730" sldId="356"/>
            <ac:spMk id="3" creationId="{52F646C3-275C-AB39-B8BE-4DE0B0DA8CE3}"/>
          </ac:spMkLst>
        </pc:spChg>
        <pc:spChg chg="mod">
          <ac:chgData name="Gregersen, Chris" userId="4a5a6306-c738-426e-a030-403696afdee6" providerId="ADAL" clId="{0336AF59-1CAD-4F94-8D8A-D27A0306BF3B}" dt="2023-06-20T15:05:46.483" v="3888"/>
          <ac:spMkLst>
            <pc:docMk/>
            <pc:sldMk cId="3949998730" sldId="356"/>
            <ac:spMk id="11" creationId="{00000000-0000-0000-0000-000000000000}"/>
          </ac:spMkLst>
        </pc:spChg>
        <pc:spChg chg="mod">
          <ac:chgData name="Gregersen, Chris" userId="4a5a6306-c738-426e-a030-403696afdee6" providerId="ADAL" clId="{0336AF59-1CAD-4F94-8D8A-D27A0306BF3B}" dt="2023-06-20T15:08:48.358" v="3940" actId="207"/>
          <ac:spMkLst>
            <pc:docMk/>
            <pc:sldMk cId="3949998730" sldId="356"/>
            <ac:spMk id="14" creationId="{05C08F06-FB83-4BE1-B9F9-1F8D40247AE3}"/>
          </ac:spMkLst>
        </pc:spChg>
        <pc:picChg chg="add mod">
          <ac:chgData name="Gregersen, Chris" userId="4a5a6306-c738-426e-a030-403696afdee6" providerId="ADAL" clId="{0336AF59-1CAD-4F94-8D8A-D27A0306BF3B}" dt="2023-06-17T03:48:29.229" v="2856" actId="1076"/>
          <ac:picMkLst>
            <pc:docMk/>
            <pc:sldMk cId="3949998730" sldId="356"/>
            <ac:picMk id="2" creationId="{F967ADCD-8D07-824A-77C4-AE58E0033A63}"/>
          </ac:picMkLst>
        </pc:picChg>
      </pc:sldChg>
      <pc:sldChg chg="addSp delSp modSp add mod">
        <pc:chgData name="Gregersen, Chris" userId="4a5a6306-c738-426e-a030-403696afdee6" providerId="ADAL" clId="{0336AF59-1CAD-4F94-8D8A-D27A0306BF3B}" dt="2023-06-20T15:08:54.511" v="3941" actId="207"/>
        <pc:sldMkLst>
          <pc:docMk/>
          <pc:sldMk cId="2104454400" sldId="357"/>
        </pc:sldMkLst>
        <pc:spChg chg="add mod">
          <ac:chgData name="Gregersen, Chris" userId="4a5a6306-c738-426e-a030-403696afdee6" providerId="ADAL" clId="{0336AF59-1CAD-4F94-8D8A-D27A0306BF3B}" dt="2023-06-20T15:08:54.511" v="3941" actId="207"/>
          <ac:spMkLst>
            <pc:docMk/>
            <pc:sldMk cId="2104454400" sldId="357"/>
            <ac:spMk id="2" creationId="{77CD1F62-8C4B-9A4B-1CAA-93BE53DE5FCD}"/>
          </ac:spMkLst>
        </pc:spChg>
        <pc:spChg chg="add del mod">
          <ac:chgData name="Gregersen, Chris" userId="4a5a6306-c738-426e-a030-403696afdee6" providerId="ADAL" clId="{0336AF59-1CAD-4F94-8D8A-D27A0306BF3B}" dt="2023-06-20T15:05:32.049" v="3886"/>
          <ac:spMkLst>
            <pc:docMk/>
            <pc:sldMk cId="2104454400" sldId="357"/>
            <ac:spMk id="3" creationId="{F8A03B31-377E-1D43-891F-01E54D9698F1}"/>
          </ac:spMkLst>
        </pc:spChg>
        <pc:spChg chg="mod">
          <ac:chgData name="Gregersen, Chris" userId="4a5a6306-c738-426e-a030-403696afdee6" providerId="ADAL" clId="{0336AF59-1CAD-4F94-8D8A-D27A0306BF3B}" dt="2023-06-20T15:05:41.619" v="3887"/>
          <ac:spMkLst>
            <pc:docMk/>
            <pc:sldMk cId="2104454400" sldId="357"/>
            <ac:spMk id="11" creationId="{00000000-0000-0000-0000-000000000000}"/>
          </ac:spMkLst>
        </pc:spChg>
        <pc:spChg chg="del mod">
          <ac:chgData name="Gregersen, Chris" userId="4a5a6306-c738-426e-a030-403696afdee6" providerId="ADAL" clId="{0336AF59-1CAD-4F94-8D8A-D27A0306BF3B}" dt="2023-06-15T21:20:46.745" v="2242" actId="478"/>
          <ac:spMkLst>
            <pc:docMk/>
            <pc:sldMk cId="2104454400" sldId="357"/>
            <ac:spMk id="14" creationId="{05C08F06-FB83-4BE1-B9F9-1F8D40247AE3}"/>
          </ac:spMkLst>
        </pc:spChg>
        <pc:spChg chg="del">
          <ac:chgData name="Gregersen, Chris" userId="4a5a6306-c738-426e-a030-403696afdee6" providerId="ADAL" clId="{0336AF59-1CAD-4F94-8D8A-D27A0306BF3B}" dt="2023-06-15T21:20:50.377" v="2244" actId="478"/>
          <ac:spMkLst>
            <pc:docMk/>
            <pc:sldMk cId="2104454400" sldId="357"/>
            <ac:spMk id="16" creationId="{A6C696A0-E843-ECC5-DDAE-1396F10130AB}"/>
          </ac:spMkLst>
        </pc:spChg>
        <pc:spChg chg="del">
          <ac:chgData name="Gregersen, Chris" userId="4a5a6306-c738-426e-a030-403696afdee6" providerId="ADAL" clId="{0336AF59-1CAD-4F94-8D8A-D27A0306BF3B}" dt="2023-06-15T21:20:43.983" v="2240" actId="478"/>
          <ac:spMkLst>
            <pc:docMk/>
            <pc:sldMk cId="2104454400" sldId="357"/>
            <ac:spMk id="17" creationId="{33569D45-69EC-14C3-A109-37387DD503AD}"/>
          </ac:spMkLst>
        </pc:spChg>
        <pc:picChg chg="del">
          <ac:chgData name="Gregersen, Chris" userId="4a5a6306-c738-426e-a030-403696afdee6" providerId="ADAL" clId="{0336AF59-1CAD-4F94-8D8A-D27A0306BF3B}" dt="2023-06-15T21:12:03.890" v="2230" actId="478"/>
          <ac:picMkLst>
            <pc:docMk/>
            <pc:sldMk cId="2104454400" sldId="357"/>
            <ac:picMk id="10" creationId="{1FA95313-2A50-B81B-6AAD-C90DF974F416}"/>
          </ac:picMkLst>
        </pc:picChg>
        <pc:picChg chg="del">
          <ac:chgData name="Gregersen, Chris" userId="4a5a6306-c738-426e-a030-403696afdee6" providerId="ADAL" clId="{0336AF59-1CAD-4F94-8D8A-D27A0306BF3B}" dt="2023-06-15T21:12:04.547" v="2231" actId="478"/>
          <ac:picMkLst>
            <pc:docMk/>
            <pc:sldMk cId="2104454400" sldId="357"/>
            <ac:picMk id="15" creationId="{EB08A1A9-C584-CFC3-AAE7-8F31314724ED}"/>
          </ac:picMkLst>
        </pc:picChg>
        <pc:picChg chg="add mod">
          <ac:chgData name="Gregersen, Chris" userId="4a5a6306-c738-426e-a030-403696afdee6" providerId="ADAL" clId="{0336AF59-1CAD-4F94-8D8A-D27A0306BF3B}" dt="2023-06-17T03:50:20.867" v="3006" actId="692"/>
          <ac:picMkLst>
            <pc:docMk/>
            <pc:sldMk cId="2104454400" sldId="357"/>
            <ac:picMk id="1026" creationId="{4FEEE4F1-1231-4048-6D4C-6257FA22A8D8}"/>
          </ac:picMkLst>
        </pc:picChg>
        <pc:picChg chg="add mod">
          <ac:chgData name="Gregersen, Chris" userId="4a5a6306-c738-426e-a030-403696afdee6" providerId="ADAL" clId="{0336AF59-1CAD-4F94-8D8A-D27A0306BF3B}" dt="2023-06-17T03:50:54.631" v="3014" actId="14100"/>
          <ac:picMkLst>
            <pc:docMk/>
            <pc:sldMk cId="2104454400" sldId="357"/>
            <ac:picMk id="1027" creationId="{AEF3BEB0-4752-7B9E-FF07-B2172D6F16C2}"/>
          </ac:picMkLst>
        </pc:picChg>
      </pc:sldChg>
      <pc:sldChg chg="modSp add del mod">
        <pc:chgData name="Gregersen, Chris" userId="4a5a6306-c738-426e-a030-403696afdee6" providerId="ADAL" clId="{0336AF59-1CAD-4F94-8D8A-D27A0306BF3B}" dt="2023-06-20T14:59:16.720" v="3776" actId="2696"/>
        <pc:sldMkLst>
          <pc:docMk/>
          <pc:sldMk cId="1686117499" sldId="358"/>
        </pc:sldMkLst>
        <pc:spChg chg="mod">
          <ac:chgData name="Gregersen, Chris" userId="4a5a6306-c738-426e-a030-403696afdee6" providerId="ADAL" clId="{0336AF59-1CAD-4F94-8D8A-D27A0306BF3B}" dt="2023-06-15T21:21:47.775" v="2293" actId="20577"/>
          <ac:spMkLst>
            <pc:docMk/>
            <pc:sldMk cId="1686117499" sldId="358"/>
            <ac:spMk id="11" creationId="{00000000-0000-0000-0000-000000000000}"/>
          </ac:spMkLst>
        </pc:spChg>
        <pc:spChg chg="mod">
          <ac:chgData name="Gregersen, Chris" userId="4a5a6306-c738-426e-a030-403696afdee6" providerId="ADAL" clId="{0336AF59-1CAD-4F94-8D8A-D27A0306BF3B}" dt="2023-06-15T21:21:52.424" v="2295" actId="27636"/>
          <ac:spMkLst>
            <pc:docMk/>
            <pc:sldMk cId="1686117499" sldId="358"/>
            <ac:spMk id="12" creationId="{00000000-0000-0000-0000-000000000000}"/>
          </ac:spMkLst>
        </pc:spChg>
        <pc:spChg chg="mod">
          <ac:chgData name="Gregersen, Chris" userId="4a5a6306-c738-426e-a030-403696afdee6" providerId="ADAL" clId="{0336AF59-1CAD-4F94-8D8A-D27A0306BF3B}" dt="2023-06-15T21:22:35.424" v="2497" actId="20577"/>
          <ac:spMkLst>
            <pc:docMk/>
            <pc:sldMk cId="1686117499" sldId="358"/>
            <ac:spMk id="14" creationId="{05C08F06-FB83-4BE1-B9F9-1F8D40247AE3}"/>
          </ac:spMkLst>
        </pc:spChg>
      </pc:sldChg>
      <pc:sldMasterChg chg="setBg modSldLayout">
        <pc:chgData name="Gregersen, Chris" userId="4a5a6306-c738-426e-a030-403696afdee6" providerId="ADAL" clId="{0336AF59-1CAD-4F94-8D8A-D27A0306BF3B}" dt="2023-06-15T18:40:21.443" v="1253"/>
        <pc:sldMasterMkLst>
          <pc:docMk/>
          <pc:sldMasterMk cId="3538577662" sldId="2147483648"/>
        </pc:sldMasterMkLst>
        <pc:sldLayoutChg chg="setBg">
          <pc:chgData name="Gregersen, Chris" userId="4a5a6306-c738-426e-a030-403696afdee6" providerId="ADAL" clId="{0336AF59-1CAD-4F94-8D8A-D27A0306BF3B}" dt="2023-06-15T18:40:21.443" v="1253"/>
          <pc:sldLayoutMkLst>
            <pc:docMk/>
            <pc:sldMasterMk cId="3538577662" sldId="2147483648"/>
            <pc:sldLayoutMk cId="3365155258" sldId="2147483649"/>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174302459" sldId="2147483650"/>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430359497" sldId="2147483651"/>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1398044168" sldId="2147483652"/>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2641047274" sldId="2147483653"/>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61027575" sldId="2147483654"/>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4149979845" sldId="2147483655"/>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3430661732" sldId="2147483656"/>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145460351" sldId="2147483657"/>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1060817064" sldId="2147483658"/>
          </pc:sldLayoutMkLst>
        </pc:sldLayoutChg>
        <pc:sldLayoutChg chg="setBg">
          <pc:chgData name="Gregersen, Chris" userId="4a5a6306-c738-426e-a030-403696afdee6" providerId="ADAL" clId="{0336AF59-1CAD-4F94-8D8A-D27A0306BF3B}" dt="2023-06-15T18:40:21.443" v="1253"/>
          <pc:sldLayoutMkLst>
            <pc:docMk/>
            <pc:sldMasterMk cId="3538577662" sldId="2147483648"/>
            <pc:sldLayoutMk cId="3347898374" sldId="2147483659"/>
          </pc:sldLayoutMkLst>
        </pc:sldLayoutChg>
      </pc:sldMasterChg>
      <pc:sldMasterChg chg="setBg modSldLayout">
        <pc:chgData name="Gregersen, Chris" userId="4a5a6306-c738-426e-a030-403696afdee6" providerId="ADAL" clId="{0336AF59-1CAD-4F94-8D8A-D27A0306BF3B}" dt="2023-06-15T18:40:21.443" v="1253"/>
        <pc:sldMasterMkLst>
          <pc:docMk/>
          <pc:sldMasterMk cId="3048593664" sldId="2147483660"/>
        </pc:sldMasterMkLst>
        <pc:sldLayoutChg chg="setBg">
          <pc:chgData name="Gregersen, Chris" userId="4a5a6306-c738-426e-a030-403696afdee6" providerId="ADAL" clId="{0336AF59-1CAD-4F94-8D8A-D27A0306BF3B}" dt="2023-06-15T18:40:21.443" v="1253"/>
          <pc:sldLayoutMkLst>
            <pc:docMk/>
            <pc:sldMasterMk cId="3048593664" sldId="2147483660"/>
            <pc:sldLayoutMk cId="2857480105" sldId="2147483661"/>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1944921603" sldId="2147483662"/>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322095041" sldId="2147483663"/>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1131636622" sldId="2147483664"/>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4267939372" sldId="2147483665"/>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4095324387" sldId="2147483666"/>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926547494" sldId="2147483667"/>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3611128117" sldId="2147483668"/>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3981612361" sldId="2147483669"/>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3515647592" sldId="2147483670"/>
          </pc:sldLayoutMkLst>
        </pc:sldLayoutChg>
        <pc:sldLayoutChg chg="setBg">
          <pc:chgData name="Gregersen, Chris" userId="4a5a6306-c738-426e-a030-403696afdee6" providerId="ADAL" clId="{0336AF59-1CAD-4F94-8D8A-D27A0306BF3B}" dt="2023-06-15T18:40:21.443" v="1253"/>
          <pc:sldLayoutMkLst>
            <pc:docMk/>
            <pc:sldMasterMk cId="3048593664" sldId="2147483660"/>
            <pc:sldLayoutMk cId="437576457" sldId="2147483671"/>
          </pc:sldLayoutMkLst>
        </pc:sldLayoutChg>
      </pc:sldMasterChg>
      <pc:sldMasterChg chg="modTransition modSldLayout">
        <pc:chgData name="Gregersen, Chris" userId="4a5a6306-c738-426e-a030-403696afdee6" providerId="ADAL" clId="{0336AF59-1CAD-4F94-8D8A-D27A0306BF3B}" dt="2023-06-15T18:41:02.043" v="1255"/>
        <pc:sldMasterMkLst>
          <pc:docMk/>
          <pc:sldMasterMk cId="1841434588" sldId="2147483672"/>
        </pc:sldMasterMkLst>
        <pc:sldLayoutChg chg="modTransition">
          <pc:chgData name="Gregersen, Chris" userId="4a5a6306-c738-426e-a030-403696afdee6" providerId="ADAL" clId="{0336AF59-1CAD-4F94-8D8A-D27A0306BF3B}" dt="2023-06-15T18:41:02.043" v="1255"/>
          <pc:sldLayoutMkLst>
            <pc:docMk/>
            <pc:sldMasterMk cId="1841434588" sldId="2147483672"/>
            <pc:sldLayoutMk cId="2298845014" sldId="2147483673"/>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1768571786" sldId="2147483674"/>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936929111" sldId="2147483675"/>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191753302" sldId="2147483676"/>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391134016" sldId="2147483677"/>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2911023772" sldId="2147483678"/>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2043642614" sldId="2147483679"/>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1497154165" sldId="2147483680"/>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2262658224" sldId="2147483681"/>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328961486" sldId="2147483682"/>
          </pc:sldLayoutMkLst>
        </pc:sldLayoutChg>
        <pc:sldLayoutChg chg="modTransition">
          <pc:chgData name="Gregersen, Chris" userId="4a5a6306-c738-426e-a030-403696afdee6" providerId="ADAL" clId="{0336AF59-1CAD-4F94-8D8A-D27A0306BF3B}" dt="2023-06-15T18:41:02.043" v="1255"/>
          <pc:sldLayoutMkLst>
            <pc:docMk/>
            <pc:sldMasterMk cId="1841434588" sldId="2147483672"/>
            <pc:sldLayoutMk cId="408906113" sldId="2147483683"/>
          </pc:sldLayoutMkLst>
        </pc:sldLayoutChg>
      </pc:sldMasterChg>
      <pc:sldMasterChg chg="modTransition modSldLayout">
        <pc:chgData name="Gregersen, Chris" userId="4a5a6306-c738-426e-a030-403696afdee6" providerId="ADAL" clId="{0336AF59-1CAD-4F94-8D8A-D27A0306BF3B}" dt="2023-06-20T15:00:48.779" v="3813"/>
        <pc:sldMasterMkLst>
          <pc:docMk/>
          <pc:sldMasterMk cId="4041148352" sldId="2147483672"/>
        </pc:sldMasterMkLst>
        <pc:sldLayoutChg chg="modTransition">
          <pc:chgData name="Gregersen, Chris" userId="4a5a6306-c738-426e-a030-403696afdee6" providerId="ADAL" clId="{0336AF59-1CAD-4F94-8D8A-D27A0306BF3B}" dt="2023-06-20T15:00:48.779" v="3813"/>
          <pc:sldLayoutMkLst>
            <pc:docMk/>
            <pc:sldMasterMk cId="4041148352" sldId="2147483672"/>
            <pc:sldLayoutMk cId="184101628" sldId="2147483673"/>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1943832429" sldId="2147483674"/>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599133397" sldId="2147483675"/>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314058925" sldId="2147483676"/>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1230785994" sldId="2147483677"/>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766090773" sldId="2147483678"/>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1230934959" sldId="2147483679"/>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2611430424" sldId="2147483680"/>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728390805" sldId="2147483681"/>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2374411367" sldId="2147483682"/>
          </pc:sldLayoutMkLst>
        </pc:sldLayoutChg>
        <pc:sldLayoutChg chg="modTransition">
          <pc:chgData name="Gregersen, Chris" userId="4a5a6306-c738-426e-a030-403696afdee6" providerId="ADAL" clId="{0336AF59-1CAD-4F94-8D8A-D27A0306BF3B}" dt="2023-06-20T15:00:48.779" v="3813"/>
          <pc:sldLayoutMkLst>
            <pc:docMk/>
            <pc:sldMasterMk cId="4041148352" sldId="2147483672"/>
            <pc:sldLayoutMk cId="647495345"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5DFB5-8911-4680-A49F-E22E5192D41D}"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24163-C30C-41D9-886A-4E0A7C88F209}" type="slidenum">
              <a:rPr lang="en-US" smtClean="0"/>
              <a:t>‹#›</a:t>
            </a:fld>
            <a:endParaRPr lang="en-US"/>
          </a:p>
        </p:txBody>
      </p:sp>
    </p:spTree>
    <p:extLst>
      <p:ext uri="{BB962C8B-B14F-4D97-AF65-F5344CB8AC3E}">
        <p14:creationId xmlns:p14="http://schemas.microsoft.com/office/powerpoint/2010/main" val="424232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898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107320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355803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83491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318742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178480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90035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Mentioned we also had a couple of antennas in tributaries.</a:t>
            </a:r>
          </a:p>
          <a:p>
            <a:pPr marL="171450" indent="-171450">
              <a:buFont typeface="Arial" panose="020B0604020202020204" pitchFamily="34" charset="0"/>
              <a:buChar char="•"/>
            </a:pPr>
            <a:r>
              <a:rPr lang="en-US" b="1" baseline="0" dirty="0"/>
              <a:t>Based on research </a:t>
            </a:r>
            <a:r>
              <a:rPr lang="en-US" baseline="0" dirty="0"/>
              <a:t>these </a:t>
            </a:r>
            <a:r>
              <a:rPr lang="en-US" baseline="0" dirty="0" err="1"/>
              <a:t>tribs</a:t>
            </a:r>
            <a:r>
              <a:rPr lang="en-US" baseline="0" dirty="0"/>
              <a:t> are important habitat. But </a:t>
            </a:r>
            <a:r>
              <a:rPr lang="en-US" b="1" baseline="0" dirty="0"/>
              <a:t>little known about fish staying or where they come from.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Put 2 antennas on 2 creeks. Tagged fish already in the stream</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Good survival, </a:t>
            </a:r>
            <a:r>
              <a:rPr lang="en-US" b="0" baseline="0" dirty="0"/>
              <a:t>81% detected leaving.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No tagged fish entering </a:t>
            </a:r>
            <a:r>
              <a:rPr lang="en-US" b="1" baseline="0" dirty="0" err="1"/>
              <a:t>tribs</a:t>
            </a:r>
            <a:r>
              <a:rPr lang="en-US" b="1" baseline="0" dirty="0"/>
              <a:t>. These are most likely fry migrants that took refuge here in the winter and stayed. </a:t>
            </a:r>
          </a:p>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383386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just a broad overview of the data, but when we boil it down, what do these results mean in terms of Chinook recover, and what can we do with it? </a:t>
            </a:r>
          </a:p>
          <a:p>
            <a:endParaRPr lang="en-US" baseline="0" dirty="0"/>
          </a:p>
          <a:p>
            <a:r>
              <a:rPr lang="en-US" baseline="0" dirty="0"/>
              <a:t>Well first off we now know that tributaries are important for juvenile Chinook rearing in the lower Green (and likely throughout the basin). From this, we should further support tributary </a:t>
            </a:r>
            <a:r>
              <a:rPr lang="en-US" baseline="0" dirty="0" err="1"/>
              <a:t>enhacement</a:t>
            </a:r>
            <a:r>
              <a:rPr lang="en-US" baseline="0" dirty="0"/>
              <a:t> projects</a:t>
            </a:r>
          </a:p>
          <a:p>
            <a:endParaRPr lang="en-US" baseline="0" dirty="0"/>
          </a:p>
          <a:p>
            <a:r>
              <a:rPr lang="en-US" baseline="0" dirty="0"/>
              <a:t>Also, even impaired streams support Chinook rearing. Like I just mentioned, Auburn Drain, which had Chinook in it for at least 2 months- is an ag </a:t>
            </a:r>
            <a:r>
              <a:rPr lang="en-US" baseline="0" dirty="0" err="1"/>
              <a:t>drainiage</a:t>
            </a:r>
            <a:r>
              <a:rPr lang="en-US" baseline="0" dirty="0"/>
              <a:t> ditch. Looking at </a:t>
            </a:r>
            <a:r>
              <a:rPr lang="en-US" baseline="0" dirty="0" err="1"/>
              <a:t>landcover</a:t>
            </a:r>
            <a:r>
              <a:rPr lang="en-US" baseline="0" dirty="0"/>
              <a:t>, it’s about 1% forested. On the other spectrum, Gilliam creek, which also had chinook using it, is about 88% urbanized with 42% impervious area! These fish don’t need pristine habitat, they just need something. From this though, we can work on providing access to all water bodies, even those we don’t typically think of as Chinook habitat. </a:t>
            </a:r>
          </a:p>
          <a:p>
            <a:endParaRPr lang="en-US" baseline="0" dirty="0"/>
          </a:p>
          <a:p>
            <a:r>
              <a:rPr lang="en-US" baseline="0" dirty="0"/>
              <a:t>Also a very important consideration- fish passage barriers are important for juveniles. We generally think of them in terms of adults, but when it comes to Chinook when adults aren’t actually spawning in these </a:t>
            </a:r>
            <a:r>
              <a:rPr lang="en-US" baseline="0" dirty="0" err="1"/>
              <a:t>tribs</a:t>
            </a:r>
            <a:r>
              <a:rPr lang="en-US" baseline="0" dirty="0"/>
              <a:t>- fish passage for the juveniles is actually more important in terms of recovery. Identifying and addressing these barriers is an important next step. </a:t>
            </a:r>
          </a:p>
          <a:p>
            <a:endParaRPr lang="en-US" baseline="0" dirty="0"/>
          </a:p>
          <a:p>
            <a:r>
              <a:rPr lang="en-US" baseline="0" dirty="0"/>
              <a:t>Finally, not all </a:t>
            </a:r>
            <a:r>
              <a:rPr lang="en-US" baseline="0" dirty="0" err="1"/>
              <a:t>flapgates</a:t>
            </a:r>
            <a:r>
              <a:rPr lang="en-US" baseline="0" dirty="0"/>
              <a:t> are created equal. There appears to be high variability in how they function to allow fish upstream. From this, we can assess </a:t>
            </a:r>
            <a:r>
              <a:rPr lang="en-US" baseline="0" dirty="0" err="1"/>
              <a:t>flapgate</a:t>
            </a:r>
            <a:r>
              <a:rPr lang="en-US" baseline="0" dirty="0"/>
              <a:t> performance and identify fixes or retrofits that would improve </a:t>
            </a:r>
            <a:r>
              <a:rPr lang="en-US" baseline="0" dirty="0" err="1"/>
              <a:t>passability</a:t>
            </a:r>
            <a:r>
              <a:rPr lang="en-US" baseline="0" dirty="0"/>
              <a:t>. </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207400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would also</a:t>
            </a:r>
            <a:r>
              <a:rPr lang="en-US" baseline="0" dirty="0"/>
              <a:t> like to thank WRIA 9, Josh Kubo for his field expertise, and Elissa Ostergaard for helping to push for this study. </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278581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 begins with the listing of Puget</a:t>
            </a:r>
            <a:r>
              <a:rPr lang="en-US" baseline="0" dirty="0"/>
              <a:t> sound chinook in 1999. In 2005, the WRIA 9 salmon habitat plan was approved which serves as a guide for chinook recovery in the basin. From this, the WRIA has devoted millions of dollars toward habitat restoration, and a portion of this goes towards research to help hone our ability to recover Chinook salmon (which is how this project got its start). </a:t>
            </a:r>
          </a:p>
          <a:p>
            <a:endParaRPr lang="en-US" baseline="0" dirty="0"/>
          </a:p>
          <a:p>
            <a:r>
              <a:rPr lang="en-US" baseline="0" dirty="0"/>
              <a:t>SO, adult Chinook salmon returning to the Green primarily spawn here in the middle Green. We know from WRIA funded research, that the rearing habitat here in the middle green is a limiting factor for how many </a:t>
            </a:r>
            <a:r>
              <a:rPr lang="en-US" baseline="0" dirty="0" err="1"/>
              <a:t>smolt</a:t>
            </a:r>
            <a:r>
              <a:rPr lang="en-US" baseline="0" dirty="0"/>
              <a:t> can be produced- this means that once this habitat reaches capacity with juveniles, that the bulk of the fish must leave to find habitat elsewhere. </a:t>
            </a:r>
          </a:p>
          <a:p>
            <a:endParaRPr lang="en-US" baseline="0" dirty="0"/>
          </a:p>
          <a:p>
            <a:r>
              <a:rPr lang="en-US" baseline="0" dirty="0"/>
              <a:t>We also know from WRIA funded research that juveniles that are leaving the river into saltwater before they reach about 60mm are not surviving to return as adults. </a:t>
            </a:r>
          </a:p>
          <a:p>
            <a:endParaRPr lang="en-US" baseline="0" dirty="0"/>
          </a:p>
          <a:p>
            <a:r>
              <a:rPr lang="en-US" baseline="0" dirty="0"/>
              <a:t>In between these, there are some things that we DON’T know. </a:t>
            </a:r>
          </a:p>
          <a:p>
            <a:endParaRPr lang="en-US" baseline="0" dirty="0"/>
          </a:p>
          <a:p>
            <a:r>
              <a:rPr lang="en-US" baseline="0" dirty="0"/>
              <a:t>Based on what I said, you’ve got a big population of fish leaving this area that are looking for rearing habitat. One of the big questions for the WRIA is how are fish using this lower Green area, and are there any places that are providing rearing habitat for Chinook in this area (such as non-natal tributaries).</a:t>
            </a:r>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04808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non-</a:t>
            </a:r>
            <a:r>
              <a:rPr lang="en-US" baseline="0" dirty="0"/>
              <a:t> natal tributaries- I’m talking about the tributary streams in the lower Green where Chinook do not spawn, but juveniles born in the Middle Green might immigrate into them to use them for rearing habitat. </a:t>
            </a:r>
          </a:p>
          <a:p>
            <a:endParaRPr lang="en-US" baseline="0" dirty="0"/>
          </a:p>
          <a:p>
            <a:r>
              <a:rPr lang="en-US" baseline="0" dirty="0"/>
              <a:t>In the lower Green, its speculated that tributaries were historically important rearing and flood refuge habitat. </a:t>
            </a:r>
          </a:p>
          <a:p>
            <a:r>
              <a:rPr lang="en-US" baseline="0" dirty="0"/>
              <a:t>We also know that juvenile Chinook in general have been found to use non-natal tributaries in other basins. There are some incidental findings in some of the lower Green tributaries like Mill Creek and Mullen slough, but the spatial and temporal extent of this has been </a:t>
            </a:r>
            <a:r>
              <a:rPr lang="en-US" baseline="0" dirty="0" err="1"/>
              <a:t>unkown</a:t>
            </a:r>
            <a:r>
              <a:rPr lang="en-US" baseline="0" dirty="0"/>
              <a:t>. </a:t>
            </a:r>
          </a:p>
          <a:p>
            <a:endParaRPr lang="en-US" baseline="0" dirty="0"/>
          </a:p>
          <a:p>
            <a:r>
              <a:rPr lang="en-US" baseline="0" dirty="0"/>
              <a:t>So what if they are using tributaries? From a habitat restoration standpoint, restoration in the lower Green River is very expensive and complicated. You’ve got to excavate huge amounts of material to get down to the river level, and you’ve got flood regulations that add complexity and cost to projects. Also, this area is heavily industrialized- there isn’t an </a:t>
            </a:r>
            <a:r>
              <a:rPr lang="en-US" baseline="0" dirty="0" err="1"/>
              <a:t>infitite</a:t>
            </a:r>
            <a:r>
              <a:rPr lang="en-US" baseline="0" dirty="0"/>
              <a:t> number of places we can do projects, and property in this area is expensive. </a:t>
            </a:r>
          </a:p>
          <a:p>
            <a:endParaRPr lang="en-US" baseline="0" dirty="0"/>
          </a:p>
          <a:p>
            <a:r>
              <a:rPr lang="en-US" baseline="0" dirty="0"/>
              <a:t>Tributaries could present an alternative to this. </a:t>
            </a:r>
            <a:r>
              <a:rPr lang="en-US" baseline="0" dirty="0" err="1"/>
              <a:t>Trib</a:t>
            </a:r>
            <a:r>
              <a:rPr lang="en-US" baseline="0" dirty="0"/>
              <a:t> restoration could open up many more opportunities in the lower Green, and potentially come at a lower price tag (that is if fish are using them!)</a:t>
            </a:r>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199311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this in mind- the purpose of this project</a:t>
            </a:r>
            <a:r>
              <a:rPr lang="en-US" baseline="0" dirty="0"/>
              <a:t> is twofold</a:t>
            </a:r>
          </a:p>
          <a:p>
            <a:endParaRPr lang="en-US" baseline="0" dirty="0"/>
          </a:p>
          <a:p>
            <a:r>
              <a:rPr lang="en-US" baseline="0" dirty="0"/>
              <a:t>First, we want to know if juvenile Chinook are actually using these tributaries for rearing</a:t>
            </a:r>
          </a:p>
          <a:p>
            <a:endParaRPr lang="en-US" baseline="0" dirty="0"/>
          </a:p>
          <a:p>
            <a:r>
              <a:rPr lang="en-US" baseline="0" dirty="0"/>
              <a:t>Second, if they are using them, are there any spatial or temporal patterns occurring that could influence or prioritize restoration efforts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03120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big question, are Chinook actually using the tributaries. I’m happy to say that that is a definite YES! Out of the 9 streams sampled, juvenile Chinook were present in 8 of them. </a:t>
            </a:r>
          </a:p>
          <a:p>
            <a:endParaRPr lang="en-US" baseline="0" dirty="0"/>
          </a:p>
          <a:p>
            <a:r>
              <a:rPr lang="en-US" baseline="0" dirty="0"/>
              <a:t>Chinook were found in a wide range of sites- in the map here we’ve got 3 streams that are along the east wall of the valley that are more forested and higher gradient streams, 3 streams in the lower Green agriculture production district, and 3 streams along the west wall of the valley in the more urbanized areas. The only stream where Chinook were not found was Johnson Creek, here. </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99312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digging a little deeper into this data, we can see that there</a:t>
            </a:r>
            <a:r>
              <a:rPr lang="en-US" baseline="0" dirty="0"/>
              <a:t> are some spatial and temporal patterns. This is a graph that shows Chinook catch per unit effort for each stream and date (which is a standardized way to compare electrofishing data that divides the number of fish caught by the number of seconds spent electrofishing). </a:t>
            </a:r>
          </a:p>
          <a:p>
            <a:endParaRPr lang="en-US" baseline="0" dirty="0"/>
          </a:p>
          <a:p>
            <a:r>
              <a:rPr lang="en-US" baseline="0" dirty="0"/>
              <a:t>What we see here is that there is a definite decreasing trend over time, with the highest catch rates being observed in March, declining to May. Temporally, we can also see that some streams overall had higher catch rates than others. The two highest here being Mullen Slough and Midway Creek, while others had relatively low catch, like </a:t>
            </a:r>
            <a:r>
              <a:rPr lang="en-US" baseline="0" dirty="0" err="1"/>
              <a:t>Ramstead</a:t>
            </a:r>
            <a:r>
              <a:rPr lang="en-US" baseline="0" dirty="0"/>
              <a:t> creek, Mill Creek, and Gilliam creek. </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89591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a:t>
            </a:r>
            <a:r>
              <a:rPr lang="en-US" baseline="0" dirty="0"/>
              <a:t> even deeper into this, our next question was whether or not Chinook are using habitat types differently. </a:t>
            </a:r>
          </a:p>
          <a:p>
            <a:endParaRPr lang="en-US" baseline="0" dirty="0"/>
          </a:p>
          <a:p>
            <a:r>
              <a:rPr lang="en-US" baseline="0" dirty="0"/>
              <a:t>During the course of the sampling, we identified 4 habitat types associated with tributaries along the lower Green. This includes stream habitat, explain, convergence habitat, explain, backwatered habitat, explain, confluence habitat, explain. </a:t>
            </a:r>
          </a:p>
          <a:p>
            <a:endParaRPr lang="en-US" baseline="0" dirty="0"/>
          </a:p>
          <a:p>
            <a:r>
              <a:rPr lang="en-US" baseline="0" dirty="0"/>
              <a:t>Comparing catch rates among all the habitat types, we can see a few patterns here. The convergence habitats and stream habitats had the highest mean catch per unit effort (that’s this red dotted line). Keep in mind though that capture efficiency is lower for these two habitats. I think the main take away here is that 1- fish are keying in on these transition areas, and 2- fish are using all of the habitats available to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328788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a:t>
            </a:r>
            <a:r>
              <a:rPr lang="en-US" baseline="0" dirty="0"/>
              <a:t> even deeper into this, our next question was whether or not Chinook are using habitat types differently. </a:t>
            </a:r>
          </a:p>
          <a:p>
            <a:endParaRPr lang="en-US" baseline="0" dirty="0"/>
          </a:p>
          <a:p>
            <a:r>
              <a:rPr lang="en-US" baseline="0" dirty="0"/>
              <a:t>During the course of the sampling, we identified 4 habitat types associated with tributaries along the lower Green. This includes stream habitat, explain, convergence habitat, explain, backwatered habitat, explain, confluence habitat, explain. </a:t>
            </a:r>
          </a:p>
          <a:p>
            <a:endParaRPr lang="en-US" baseline="0" dirty="0"/>
          </a:p>
          <a:p>
            <a:r>
              <a:rPr lang="en-US" baseline="0" dirty="0"/>
              <a:t>Comparing catch rates among all the habitat types, we can see a few patterns here. The convergence habitats and stream habitats had the highest mean catch per unit effort (that’s this red dotted line). Keep in mind though that capture efficiency is lower for these two habitats. I think the main take away here is that 1- fish are keying in on these transition areas, and 2- fish are using all of the habitats available to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06828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a:t>
            </a:r>
            <a:r>
              <a:rPr lang="en-US" baseline="0" dirty="0"/>
              <a:t> even deeper into this, our next question was whether or not Chinook are using habitat types differently. </a:t>
            </a:r>
          </a:p>
          <a:p>
            <a:endParaRPr lang="en-US" baseline="0" dirty="0"/>
          </a:p>
          <a:p>
            <a:r>
              <a:rPr lang="en-US" baseline="0" dirty="0"/>
              <a:t>During the course of the sampling, we identified 4 habitat types associated with tributaries along the lower Green. This includes stream habitat, explain, convergence habitat, explain, backwatered habitat, explain, confluence habitat, explain. </a:t>
            </a:r>
          </a:p>
          <a:p>
            <a:endParaRPr lang="en-US" baseline="0" dirty="0"/>
          </a:p>
          <a:p>
            <a:r>
              <a:rPr lang="en-US" baseline="0" dirty="0"/>
              <a:t>Comparing catch rates among all the habitat types, we can see a few patterns here. The convergence habitats and stream habitats had the highest mean catch per unit effort (that’s this red dotted line). Keep in mind though that capture efficiency is lower for these two habitats. I think the main take away here is that 1- fish are keying in on these transition areas, and 2- fish are using all of the habitats available to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74505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28574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4" name="Date Placeholder 3"/>
          <p:cNvSpPr>
            <a:spLocks noGrp="1"/>
          </p:cNvSpPr>
          <p:nvPr>
            <p:ph type="dt" sz="half" idx="10"/>
          </p:nvPr>
        </p:nvSpPr>
        <p:spPr>
          <a:xfrm>
            <a:off x="453403" y="6629400"/>
            <a:ext cx="1000662" cy="228600"/>
          </a:xfrm>
          <a:prstGeom prst="rect">
            <a:avLst/>
          </a:prstGeom>
        </p:spPr>
        <p:txBody>
          <a:bodyPr/>
          <a:lstStyle/>
          <a:p>
            <a:fld id="{C9D15548-11B6-4CB9-9EEF-C0E68DD8A83E}" type="datetime1">
              <a:rPr lang="en-US" smtClean="0"/>
              <a:t>6/15/2023</a:t>
            </a:fld>
            <a:endParaRPr lang="en-US" dirty="0"/>
          </a:p>
        </p:txBody>
      </p:sp>
      <p:sp>
        <p:nvSpPr>
          <p:cNvPr id="5" name="Footer Placeholder 4"/>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351564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4" name="Date Placeholder 3"/>
          <p:cNvSpPr>
            <a:spLocks noGrp="1"/>
          </p:cNvSpPr>
          <p:nvPr>
            <p:ph type="dt" sz="half" idx="10"/>
          </p:nvPr>
        </p:nvSpPr>
        <p:spPr>
          <a:xfrm>
            <a:off x="453403" y="6629400"/>
            <a:ext cx="1000662" cy="228600"/>
          </a:xfrm>
          <a:prstGeom prst="rect">
            <a:avLst/>
          </a:prstGeom>
        </p:spPr>
        <p:txBody>
          <a:bodyPr/>
          <a:lstStyle/>
          <a:p>
            <a:fld id="{C6DFFE0C-DC71-444B-88F3-1F520DEB8249}" type="datetime1">
              <a:rPr lang="en-US" smtClean="0"/>
              <a:t>6/15/2023</a:t>
            </a:fld>
            <a:endParaRPr lang="en-US" dirty="0"/>
          </a:p>
        </p:txBody>
      </p:sp>
      <p:sp>
        <p:nvSpPr>
          <p:cNvPr id="5" name="Footer Placeholder 4"/>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43757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449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3220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259D587D-CD2B-4C36-9605-AD1BC0BB59CA}" type="datetime1">
              <a:rPr lang="en-US" smtClean="0"/>
              <a:t>6/15/2023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1131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dirty="0"/>
          </a:p>
        </p:txBody>
      </p:sp>
      <p:sp>
        <p:nvSpPr>
          <p:cNvPr id="7" name="Date Placeholder 6"/>
          <p:cNvSpPr>
            <a:spLocks noGrp="1"/>
          </p:cNvSpPr>
          <p:nvPr>
            <p:ph type="dt" sz="half" idx="10"/>
          </p:nvPr>
        </p:nvSpPr>
        <p:spPr>
          <a:xfrm>
            <a:off x="453403" y="6629400"/>
            <a:ext cx="1000662" cy="228600"/>
          </a:xfrm>
          <a:prstGeom prst="rect">
            <a:avLst/>
          </a:prstGeom>
        </p:spPr>
        <p:txBody>
          <a:bodyPr/>
          <a:lstStyle/>
          <a:p>
            <a:fld id="{FC82A0EB-5012-4E7D-AA28-9BEEA3BCAF86}" type="datetime1">
              <a:rPr lang="en-US" smtClean="0"/>
              <a:t>6/15/2023</a:t>
            </a:fld>
            <a:endParaRPr lang="en-US" dirty="0"/>
          </a:p>
        </p:txBody>
      </p:sp>
      <p:sp>
        <p:nvSpPr>
          <p:cNvPr id="8" name="Footer Placeholder 7"/>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42679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3" name="Date Placeholder 2"/>
          <p:cNvSpPr>
            <a:spLocks noGrp="1"/>
          </p:cNvSpPr>
          <p:nvPr>
            <p:ph type="dt" sz="half" idx="10"/>
          </p:nvPr>
        </p:nvSpPr>
        <p:spPr>
          <a:xfrm>
            <a:off x="453403" y="6629400"/>
            <a:ext cx="1000662" cy="228600"/>
          </a:xfrm>
          <a:prstGeom prst="rect">
            <a:avLst/>
          </a:prstGeom>
        </p:spPr>
        <p:txBody>
          <a:bodyPr/>
          <a:lstStyle/>
          <a:p>
            <a:fld id="{2D50EB32-F91F-4F9C-9A18-DF66071DD71E}" type="datetime1">
              <a:rPr lang="en-US" smtClean="0"/>
              <a:t>6/15/2023</a:t>
            </a:fld>
            <a:endParaRPr lang="en-US" dirty="0"/>
          </a:p>
        </p:txBody>
      </p:sp>
      <p:sp>
        <p:nvSpPr>
          <p:cNvPr id="4" name="Footer Placeholder 3"/>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409532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2" name="Date Placeholder 1"/>
          <p:cNvSpPr>
            <a:spLocks noGrp="1"/>
          </p:cNvSpPr>
          <p:nvPr>
            <p:ph type="dt" sz="half" idx="10"/>
          </p:nvPr>
        </p:nvSpPr>
        <p:spPr>
          <a:xfrm>
            <a:off x="453403" y="6629400"/>
            <a:ext cx="1000662" cy="228600"/>
          </a:xfrm>
          <a:prstGeom prst="rect">
            <a:avLst/>
          </a:prstGeom>
        </p:spPr>
        <p:txBody>
          <a:bodyPr/>
          <a:lstStyle/>
          <a:p>
            <a:fld id="{873AE568-9A9C-4AAF-88BB-7404BF59D45C}" type="datetime1">
              <a:rPr lang="en-US" smtClean="0"/>
              <a:t>6/15/2023</a:t>
            </a:fld>
            <a:endParaRPr lang="en-US" dirty="0"/>
          </a:p>
        </p:txBody>
      </p:sp>
      <p:sp>
        <p:nvSpPr>
          <p:cNvPr id="3" name="Footer Placeholder 2"/>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9265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70807D06-5C44-4612-86E8-FB42A764A5F6}" type="datetime1">
              <a:rPr lang="en-US" smtClean="0"/>
              <a:t>6/15/2023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36111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C3A3DD0C-9838-43D6-BE76-D25D68DFEE88}" type="datetime1">
              <a:rPr lang="en-US" smtClean="0"/>
              <a:t>6/15/2023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39816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40000"/>
                <a:lumOff val="60000"/>
              </a:schemeClr>
            </a:gs>
            <a:gs pos="0">
              <a:schemeClr val="accent4">
                <a:lumMod val="45000"/>
                <a:lumOff val="55000"/>
                <a:alpha val="10000"/>
              </a:schemeClr>
            </a:gs>
            <a:gs pos="100000">
              <a:schemeClr val="accent1">
                <a:lumMod val="75000"/>
                <a:alpha val="39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04859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gif"/><Relationship Id="rId4" Type="http://schemas.openxmlformats.org/officeDocument/2006/relationships/hyperlink" Target="mailto:Chris.Gregersen@kingcoun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08961" y="45707"/>
            <a:ext cx="11374077" cy="1644073"/>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w="12700">
                  <a:solidFill>
                    <a:prstClr val="white"/>
                  </a:solidFill>
                </a:ln>
                <a:solidFill>
                  <a:srgbClr val="8BAA00"/>
                </a:solidFill>
                <a:effectLst/>
                <a:uLnTx/>
                <a:uFillTx/>
                <a:latin typeface="Corbel" panose="020B0503020204020204"/>
                <a:ea typeface="+mj-ea"/>
                <a:cs typeface="+mj-cs"/>
              </a:rPr>
              <a:t>The Role of Non-Natal Tributaries in Green River Chinook Recovery</a:t>
            </a:r>
          </a:p>
        </p:txBody>
      </p:sp>
      <p:sp>
        <p:nvSpPr>
          <p:cNvPr id="5" name="Subtitle 4"/>
          <p:cNvSpPr txBox="1">
            <a:spLocks/>
          </p:cNvSpPr>
          <p:nvPr/>
        </p:nvSpPr>
        <p:spPr>
          <a:xfrm>
            <a:off x="3093655" y="4690081"/>
            <a:ext cx="2549763" cy="165576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w="0"/>
              <a:solidFill>
                <a:srgbClr val="4D3E2F"/>
              </a:solidFill>
              <a:effectLst>
                <a:outerShdw blurRad="38100" dist="19050" dir="2700000" algn="tl" rotWithShape="0">
                  <a:srgbClr val="4D3E2F">
                    <a:alpha val="40000"/>
                  </a:srgbClr>
                </a:outerShdw>
              </a:effectLst>
              <a:uLnTx/>
              <a:uFillTx/>
              <a:latin typeface="Corbel" panose="020B0503020204020204"/>
              <a:ea typeface="+mn-ea"/>
              <a:cs typeface="+mn-cs"/>
            </a:endParaRPr>
          </a:p>
        </p:txBody>
      </p:sp>
      <p:sp>
        <p:nvSpPr>
          <p:cNvPr id="6" name="Rectangle 5"/>
          <p:cNvSpPr/>
          <p:nvPr/>
        </p:nvSpPr>
        <p:spPr>
          <a:xfrm>
            <a:off x="2937164" y="4690081"/>
            <a:ext cx="647363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000000"/>
                </a:solidFill>
                <a:effectLst>
                  <a:outerShdw blurRad="38100" dist="19050" dir="2700000" algn="tl" rotWithShape="0">
                    <a:srgbClr val="4D3E2F">
                      <a:alpha val="40000"/>
                    </a:srgbClr>
                  </a:outerShdw>
                </a:effectLst>
                <a:uLnTx/>
                <a:uFillTx/>
                <a:latin typeface="Corbel" panose="020B0503020204020204"/>
                <a:ea typeface="+mn-ea"/>
                <a:cs typeface="+mn-cs"/>
              </a:rPr>
              <a:t>Chris Gregersen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0"/>
                <a:solidFill>
                  <a:srgbClr val="000000"/>
                </a:solidFill>
                <a:effectLst>
                  <a:outerShdw blurRad="38100" dist="19050" dir="2700000" algn="tl" rotWithShape="0">
                    <a:srgbClr val="4D3E2F">
                      <a:alpha val="40000"/>
                    </a:srgbClr>
                  </a:outerShdw>
                </a:effectLst>
                <a:latin typeface="Corbel" panose="020B0503020204020204"/>
              </a:rPr>
              <a:t>Green-Duwamish Watershed Workshop</a:t>
            </a:r>
            <a:endParaRPr kumimoji="0" lang="en-US" sz="2800" b="1" i="0" u="none" strike="noStrike" kern="1200" cap="none" spc="0" normalizeH="0" baseline="0" noProof="0" dirty="0">
              <a:ln w="0"/>
              <a:solidFill>
                <a:srgbClr val="000000"/>
              </a:solidFill>
              <a:effectLst>
                <a:outerShdw blurRad="38100" dist="19050" dir="2700000" algn="tl" rotWithShape="0">
                  <a:srgbClr val="4D3E2F">
                    <a:alpha val="40000"/>
                  </a:srgbClr>
                </a:outerShdw>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000000"/>
                </a:solidFill>
                <a:effectLst>
                  <a:outerShdw blurRad="38100" dist="19050" dir="2700000" algn="tl" rotWithShape="0">
                    <a:srgbClr val="4D3E2F">
                      <a:alpha val="40000"/>
                    </a:srgbClr>
                  </a:outerShdw>
                </a:effectLst>
                <a:uLnTx/>
                <a:uFillTx/>
                <a:latin typeface="Corbel" panose="020B0503020204020204"/>
                <a:ea typeface="+mn-ea"/>
                <a:cs typeface="+mn-cs"/>
              </a:rPr>
              <a:t>6/21/2023</a:t>
            </a:r>
          </a:p>
        </p:txBody>
      </p:sp>
      <p:sp>
        <p:nvSpPr>
          <p:cNvPr id="7" name="Title 1"/>
          <p:cNvSpPr txBox="1">
            <a:spLocks/>
          </p:cNvSpPr>
          <p:nvPr/>
        </p:nvSpPr>
        <p:spPr>
          <a:xfrm>
            <a:off x="2521626" y="5745018"/>
            <a:ext cx="6733210" cy="932874"/>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w="12700">
                <a:solidFill>
                  <a:prstClr val="white"/>
                </a:solidFill>
              </a:ln>
              <a:solidFill>
                <a:srgbClr val="8BAA0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281334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9792729" cy="9652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6000" dirty="0"/>
              <a:t>2021-2023</a:t>
            </a:r>
            <a:r>
              <a:rPr lang="en-US" sz="5400" dirty="0"/>
              <a:t> PIT Tag Research</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Purpose</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10943" y="1662043"/>
            <a:ext cx="4876744"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a:solidFill>
                  <a:schemeClr val="tx2"/>
                </a:solidFill>
              </a:rPr>
              <a:t>Install tracking antenna at the mouth of Midway Creek</a:t>
            </a:r>
            <a:endParaRPr lang="en-US" sz="1800" dirty="0">
              <a:solidFill>
                <a:schemeClr val="tx2"/>
              </a:solidFill>
            </a:endParaRPr>
          </a:p>
          <a:p>
            <a:pPr marL="0" indent="0">
              <a:buNone/>
            </a:pPr>
            <a:endParaRPr lang="en-US" sz="2400" dirty="0">
              <a:solidFill>
                <a:schemeClr val="tx2"/>
              </a:solidFill>
            </a:endParaRPr>
          </a:p>
          <a:p>
            <a:r>
              <a:rPr lang="en-US" sz="2400" dirty="0">
                <a:solidFill>
                  <a:schemeClr val="tx2"/>
                </a:solidFill>
              </a:rPr>
              <a:t>Tag juvenile Chinook in the stream to better understand rearing</a:t>
            </a:r>
          </a:p>
          <a:p>
            <a:endParaRPr lang="en-US" sz="2400" dirty="0">
              <a:solidFill>
                <a:schemeClr val="tx2"/>
              </a:solidFill>
            </a:endParaRPr>
          </a:p>
          <a:p>
            <a:r>
              <a:rPr lang="en-US" sz="2400" dirty="0">
                <a:solidFill>
                  <a:schemeClr val="tx2"/>
                </a:solidFill>
              </a:rPr>
              <a:t>Tag Chinook in the river to understand use of the tributary</a:t>
            </a:r>
          </a:p>
          <a:p>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pic>
        <p:nvPicPr>
          <p:cNvPr id="3" name="Picture 2">
            <a:extLst>
              <a:ext uri="{FF2B5EF4-FFF2-40B4-BE49-F238E27FC236}">
                <a16:creationId xmlns:a16="http://schemas.microsoft.com/office/drawing/2014/main" id="{82DDDC6A-9D27-478C-B392-B5C9233DE0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4162" y="965200"/>
            <a:ext cx="4256895" cy="3955662"/>
          </a:xfrm>
          <a:prstGeom prst="rect">
            <a:avLst/>
          </a:prstGeom>
          <a:ln w="19050">
            <a:solidFill>
              <a:schemeClr val="tx2"/>
            </a:solidFill>
          </a:ln>
        </p:spPr>
      </p:pic>
      <p:pic>
        <p:nvPicPr>
          <p:cNvPr id="6" name="Picture 5" descr="A picture containing outdoor, tree, sky, grass&#10;&#10;Description automatically generated">
            <a:extLst>
              <a:ext uri="{FF2B5EF4-FFF2-40B4-BE49-F238E27FC236}">
                <a16:creationId xmlns:a16="http://schemas.microsoft.com/office/drawing/2014/main" id="{F320DCC1-04A8-4D44-8C06-F9C3FA1585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104" y="2849258"/>
            <a:ext cx="3246783" cy="3739127"/>
          </a:xfrm>
          <a:prstGeom prst="rect">
            <a:avLst/>
          </a:prstGeom>
          <a:ln w="19050">
            <a:solidFill>
              <a:schemeClr val="tx2"/>
            </a:solidFill>
          </a:ln>
        </p:spPr>
      </p:pic>
      <p:sp>
        <p:nvSpPr>
          <p:cNvPr id="10" name="TextBox 9">
            <a:extLst>
              <a:ext uri="{FF2B5EF4-FFF2-40B4-BE49-F238E27FC236}">
                <a16:creationId xmlns:a16="http://schemas.microsoft.com/office/drawing/2014/main" id="{CE79688A-A246-431D-881F-2F0A7A6E2C20}"/>
              </a:ext>
            </a:extLst>
          </p:cNvPr>
          <p:cNvSpPr txBox="1"/>
          <p:nvPr/>
        </p:nvSpPr>
        <p:spPr>
          <a:xfrm>
            <a:off x="9012047" y="5062447"/>
            <a:ext cx="2478156" cy="369332"/>
          </a:xfrm>
          <a:prstGeom prst="rect">
            <a:avLst/>
          </a:prstGeom>
          <a:noFill/>
        </p:spPr>
        <p:txBody>
          <a:bodyPr wrap="square" rtlCol="0">
            <a:spAutoFit/>
          </a:bodyPr>
          <a:lstStyle/>
          <a:p>
            <a:r>
              <a:rPr lang="en-US" dirty="0"/>
              <a:t>Midway Creek Antenna</a:t>
            </a:r>
          </a:p>
        </p:txBody>
      </p:sp>
      <p:cxnSp>
        <p:nvCxnSpPr>
          <p:cNvPr id="13" name="Straight Arrow Connector 12">
            <a:extLst>
              <a:ext uri="{FF2B5EF4-FFF2-40B4-BE49-F238E27FC236}">
                <a16:creationId xmlns:a16="http://schemas.microsoft.com/office/drawing/2014/main" id="{025D97B4-EAEC-4BFF-A36A-7EA3FEB4CBF2}"/>
              </a:ext>
            </a:extLst>
          </p:cNvPr>
          <p:cNvCxnSpPr>
            <a:cxnSpLocks/>
          </p:cNvCxnSpPr>
          <p:nvPr/>
        </p:nvCxnSpPr>
        <p:spPr>
          <a:xfrm flipV="1">
            <a:off x="11480111" y="5040822"/>
            <a:ext cx="0" cy="344968"/>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F2C612-68C9-4205-A134-63011EEB977C}"/>
              </a:ext>
            </a:extLst>
          </p:cNvPr>
          <p:cNvSpPr txBox="1"/>
          <p:nvPr/>
        </p:nvSpPr>
        <p:spPr>
          <a:xfrm>
            <a:off x="8527952" y="5508498"/>
            <a:ext cx="1640019" cy="646331"/>
          </a:xfrm>
          <a:prstGeom prst="rect">
            <a:avLst/>
          </a:prstGeom>
          <a:noFill/>
        </p:spPr>
        <p:txBody>
          <a:bodyPr wrap="square" rtlCol="0">
            <a:spAutoFit/>
          </a:bodyPr>
          <a:lstStyle/>
          <a:p>
            <a:r>
              <a:rPr lang="en-US" dirty="0"/>
              <a:t>Controller and Solar Panels</a:t>
            </a:r>
          </a:p>
        </p:txBody>
      </p:sp>
      <p:cxnSp>
        <p:nvCxnSpPr>
          <p:cNvPr id="16" name="Straight Arrow Connector 15">
            <a:extLst>
              <a:ext uri="{FF2B5EF4-FFF2-40B4-BE49-F238E27FC236}">
                <a16:creationId xmlns:a16="http://schemas.microsoft.com/office/drawing/2014/main" id="{9E7ABB1A-BE01-4A10-BBD3-7FC0D08B0C8D}"/>
              </a:ext>
            </a:extLst>
          </p:cNvPr>
          <p:cNvCxnSpPr>
            <a:cxnSpLocks/>
          </p:cNvCxnSpPr>
          <p:nvPr/>
        </p:nvCxnSpPr>
        <p:spPr>
          <a:xfrm flipH="1">
            <a:off x="8676134" y="6251472"/>
            <a:ext cx="671827" cy="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6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9792729" cy="9652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6000" dirty="0"/>
              <a:t>2021-2023</a:t>
            </a:r>
            <a:r>
              <a:rPr lang="en-US" sz="5400" dirty="0"/>
              <a:t> PIT Tag Research</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Results</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10943" y="1662043"/>
            <a:ext cx="4876744"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a:solidFill>
                  <a:schemeClr val="tx2"/>
                </a:solidFill>
              </a:rPr>
              <a:t>Non-natal </a:t>
            </a:r>
            <a:r>
              <a:rPr lang="en-US" sz="2400" dirty="0" err="1">
                <a:solidFill>
                  <a:schemeClr val="tx2"/>
                </a:solidFill>
              </a:rPr>
              <a:t>tribs</a:t>
            </a:r>
            <a:r>
              <a:rPr lang="en-US" sz="2400" dirty="0">
                <a:solidFill>
                  <a:schemeClr val="tx2"/>
                </a:solidFill>
              </a:rPr>
              <a:t> prove to be valuable rearing habitat</a:t>
            </a:r>
          </a:p>
          <a:p>
            <a:pPr lvl="1"/>
            <a:r>
              <a:rPr lang="en-US" sz="2000" b="1" dirty="0">
                <a:solidFill>
                  <a:schemeClr val="tx2"/>
                </a:solidFill>
              </a:rPr>
              <a:t>32</a:t>
            </a:r>
            <a:r>
              <a:rPr lang="en-US" sz="2000" dirty="0">
                <a:solidFill>
                  <a:schemeClr val="tx2"/>
                </a:solidFill>
              </a:rPr>
              <a:t> fish tagged in Midway creek</a:t>
            </a:r>
          </a:p>
          <a:p>
            <a:pPr lvl="1"/>
            <a:r>
              <a:rPr lang="en-US" sz="2000" b="1" dirty="0">
                <a:solidFill>
                  <a:schemeClr val="tx2"/>
                </a:solidFill>
              </a:rPr>
              <a:t>26 (81%)</a:t>
            </a:r>
            <a:r>
              <a:rPr lang="en-US" sz="2000" dirty="0">
                <a:solidFill>
                  <a:schemeClr val="tx2"/>
                </a:solidFill>
              </a:rPr>
              <a:t> detected leaving early May </a:t>
            </a:r>
          </a:p>
          <a:p>
            <a:pPr marL="0" indent="0">
              <a:buNone/>
            </a:pPr>
            <a:endParaRPr lang="en-US" sz="2400" dirty="0">
              <a:solidFill>
                <a:schemeClr val="tx2"/>
              </a:solidFill>
            </a:endParaRPr>
          </a:p>
          <a:p>
            <a:r>
              <a:rPr lang="en-US" sz="2400" dirty="0">
                <a:solidFill>
                  <a:schemeClr val="tx2"/>
                </a:solidFill>
              </a:rPr>
              <a:t>Zero fish tagged in the river detected entering Midway = likely fry entering early in the year</a:t>
            </a:r>
          </a:p>
          <a:p>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sp>
        <p:nvSpPr>
          <p:cNvPr id="10" name="TextBox 9">
            <a:extLst>
              <a:ext uri="{FF2B5EF4-FFF2-40B4-BE49-F238E27FC236}">
                <a16:creationId xmlns:a16="http://schemas.microsoft.com/office/drawing/2014/main" id="{CE79688A-A246-431D-881F-2F0A7A6E2C20}"/>
              </a:ext>
            </a:extLst>
          </p:cNvPr>
          <p:cNvSpPr txBox="1"/>
          <p:nvPr/>
        </p:nvSpPr>
        <p:spPr>
          <a:xfrm>
            <a:off x="7004315" y="6156439"/>
            <a:ext cx="1515255" cy="369332"/>
          </a:xfrm>
          <a:prstGeom prst="rect">
            <a:avLst/>
          </a:prstGeom>
          <a:noFill/>
        </p:spPr>
        <p:txBody>
          <a:bodyPr wrap="square" rtlCol="0">
            <a:spAutoFit/>
          </a:bodyPr>
          <a:lstStyle/>
          <a:p>
            <a:r>
              <a:rPr lang="en-US" dirty="0"/>
              <a:t>9mm PIT tag</a:t>
            </a:r>
          </a:p>
        </p:txBody>
      </p:sp>
      <p:cxnSp>
        <p:nvCxnSpPr>
          <p:cNvPr id="13" name="Straight Arrow Connector 12">
            <a:extLst>
              <a:ext uri="{FF2B5EF4-FFF2-40B4-BE49-F238E27FC236}">
                <a16:creationId xmlns:a16="http://schemas.microsoft.com/office/drawing/2014/main" id="{025D97B4-EAEC-4BFF-A36A-7EA3FEB4CBF2}"/>
              </a:ext>
            </a:extLst>
          </p:cNvPr>
          <p:cNvCxnSpPr>
            <a:cxnSpLocks/>
          </p:cNvCxnSpPr>
          <p:nvPr/>
        </p:nvCxnSpPr>
        <p:spPr>
          <a:xfrm flipV="1">
            <a:off x="8252078" y="5175711"/>
            <a:ext cx="0" cy="344968"/>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F2C612-68C9-4205-A134-63011EEB977C}"/>
              </a:ext>
            </a:extLst>
          </p:cNvPr>
          <p:cNvSpPr txBox="1"/>
          <p:nvPr/>
        </p:nvSpPr>
        <p:spPr>
          <a:xfrm>
            <a:off x="5666461" y="5146748"/>
            <a:ext cx="2675708" cy="369332"/>
          </a:xfrm>
          <a:prstGeom prst="rect">
            <a:avLst/>
          </a:prstGeom>
          <a:noFill/>
        </p:spPr>
        <p:txBody>
          <a:bodyPr wrap="square" rtlCol="0">
            <a:spAutoFit/>
          </a:bodyPr>
          <a:lstStyle/>
          <a:p>
            <a:r>
              <a:rPr lang="en-US" dirty="0"/>
              <a:t>Tagging juvenile Chinook</a:t>
            </a:r>
          </a:p>
        </p:txBody>
      </p:sp>
      <p:cxnSp>
        <p:nvCxnSpPr>
          <p:cNvPr id="16" name="Straight Arrow Connector 15">
            <a:extLst>
              <a:ext uri="{FF2B5EF4-FFF2-40B4-BE49-F238E27FC236}">
                <a16:creationId xmlns:a16="http://schemas.microsoft.com/office/drawing/2014/main" id="{9E7ABB1A-BE01-4A10-BBD3-7FC0D08B0C8D}"/>
              </a:ext>
            </a:extLst>
          </p:cNvPr>
          <p:cNvCxnSpPr>
            <a:cxnSpLocks/>
          </p:cNvCxnSpPr>
          <p:nvPr/>
        </p:nvCxnSpPr>
        <p:spPr>
          <a:xfrm>
            <a:off x="7553739" y="6056000"/>
            <a:ext cx="801703" cy="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picture containing grass, person, outdoor, hand&#10;&#10;Description automatically generated">
            <a:extLst>
              <a:ext uri="{FF2B5EF4-FFF2-40B4-BE49-F238E27FC236}">
                <a16:creationId xmlns:a16="http://schemas.microsoft.com/office/drawing/2014/main" id="{DBE299C1-C66D-F5C9-098A-62680276BD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6714" y="1171151"/>
            <a:ext cx="5735911" cy="3857232"/>
          </a:xfrm>
          <a:prstGeom prst="rect">
            <a:avLst/>
          </a:prstGeom>
          <a:ln w="19050">
            <a:solidFill>
              <a:schemeClr val="tx2"/>
            </a:solidFill>
          </a:ln>
        </p:spPr>
      </p:pic>
      <p:pic>
        <p:nvPicPr>
          <p:cNvPr id="4" name="Picture 3">
            <a:extLst>
              <a:ext uri="{FF2B5EF4-FFF2-40B4-BE49-F238E27FC236}">
                <a16:creationId xmlns:a16="http://schemas.microsoft.com/office/drawing/2014/main" id="{4D4D8B46-24BA-4DD7-49F9-F495A10432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86013" y="3843003"/>
            <a:ext cx="2887288" cy="2782661"/>
          </a:xfrm>
          <a:prstGeom prst="rect">
            <a:avLst/>
          </a:prstGeom>
          <a:ln w="19050">
            <a:solidFill>
              <a:schemeClr val="tx2"/>
            </a:solidFill>
          </a:ln>
        </p:spPr>
      </p:pic>
    </p:spTree>
    <p:extLst>
      <p:ext uri="{BB962C8B-B14F-4D97-AF65-F5344CB8AC3E}">
        <p14:creationId xmlns:p14="http://schemas.microsoft.com/office/powerpoint/2010/main" val="2247219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6" y="0"/>
            <a:ext cx="10509262"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Research Key Takeaways</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Results</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10943" y="1662043"/>
            <a:ext cx="4876744"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l">
              <a:buNone/>
            </a:pPr>
            <a:r>
              <a:rPr lang="en-US" b="1" dirty="0" err="1">
                <a:solidFill>
                  <a:schemeClr val="tx2"/>
                </a:solidFill>
              </a:rPr>
              <a:t>Tribs</a:t>
            </a:r>
            <a:r>
              <a:rPr lang="en-US" b="1" dirty="0">
                <a:solidFill>
                  <a:schemeClr val="tx2"/>
                </a:solidFill>
              </a:rPr>
              <a:t> providing long term rearing</a:t>
            </a:r>
          </a:p>
          <a:p>
            <a:pPr marL="342900" indent="-342900" algn="l">
              <a:buFont typeface="Arial" panose="020B0604020202020204" pitchFamily="34" charset="0"/>
              <a:buChar char="•"/>
            </a:pPr>
            <a:r>
              <a:rPr lang="en-US" dirty="0">
                <a:solidFill>
                  <a:schemeClr val="tx2"/>
                </a:solidFill>
              </a:rPr>
              <a:t>Chinook observed above barrier in NE Auburn for 2 months</a:t>
            </a:r>
          </a:p>
          <a:p>
            <a:pPr marL="342900" indent="-342900" algn="l">
              <a:buFont typeface="Arial" panose="020B0604020202020204" pitchFamily="34" charset="0"/>
              <a:buChar char="•"/>
            </a:pPr>
            <a:r>
              <a:rPr lang="en-US" dirty="0">
                <a:solidFill>
                  <a:schemeClr val="tx2"/>
                </a:solidFill>
              </a:rPr>
              <a:t>PIT tagged fish staying for up to 1 month</a:t>
            </a:r>
          </a:p>
          <a:p>
            <a:pPr marL="0" indent="0" algn="l">
              <a:buNone/>
            </a:pPr>
            <a:r>
              <a:rPr lang="en-US" b="1" dirty="0" err="1">
                <a:solidFill>
                  <a:schemeClr val="tx2"/>
                </a:solidFill>
              </a:rPr>
              <a:t>Tribs</a:t>
            </a:r>
            <a:r>
              <a:rPr lang="en-US" b="1" dirty="0">
                <a:solidFill>
                  <a:schemeClr val="tx2"/>
                </a:solidFill>
              </a:rPr>
              <a:t> provide two important functions</a:t>
            </a:r>
          </a:p>
          <a:p>
            <a:pPr marL="342900" indent="-342900" algn="l">
              <a:buFont typeface="Arial" panose="020B0604020202020204" pitchFamily="34" charset="0"/>
              <a:buChar char="•"/>
            </a:pPr>
            <a:r>
              <a:rPr lang="en-US" dirty="0" err="1">
                <a:solidFill>
                  <a:schemeClr val="tx2"/>
                </a:solidFill>
              </a:rPr>
              <a:t>Tribs</a:t>
            </a:r>
            <a:r>
              <a:rPr lang="en-US" dirty="0">
                <a:solidFill>
                  <a:schemeClr val="tx2"/>
                </a:solidFill>
              </a:rPr>
              <a:t> accessed during floods, fish stay afterwards= flood refuge AND rearing habitat</a:t>
            </a:r>
          </a:p>
          <a:p>
            <a:pPr marL="0" indent="0" algn="l">
              <a:buNone/>
            </a:pPr>
            <a:r>
              <a:rPr lang="en-US" b="1" dirty="0">
                <a:solidFill>
                  <a:schemeClr val="tx2"/>
                </a:solidFill>
              </a:rPr>
              <a:t>High survival rate observed</a:t>
            </a:r>
          </a:p>
          <a:p>
            <a:r>
              <a:rPr lang="en-US" dirty="0">
                <a:solidFill>
                  <a:schemeClr val="tx2"/>
                </a:solidFill>
              </a:rPr>
              <a:t>   High quality rearing</a:t>
            </a:r>
          </a:p>
          <a:p>
            <a:pPr marL="0" indent="0">
              <a:buNone/>
            </a:pPr>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pic>
        <p:nvPicPr>
          <p:cNvPr id="20" name="Picture 19" descr="A picture containing tree, outdoor, person, nature&#10;&#10;Description automatically generated">
            <a:extLst>
              <a:ext uri="{FF2B5EF4-FFF2-40B4-BE49-F238E27FC236}">
                <a16:creationId xmlns:a16="http://schemas.microsoft.com/office/drawing/2014/main" id="{F33E7E8D-7D80-EE9F-1FBC-65F1F2F386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0304" y="1275180"/>
            <a:ext cx="4574220" cy="5195957"/>
          </a:xfrm>
          <a:prstGeom prst="rect">
            <a:avLst/>
          </a:prstGeom>
          <a:ln w="19050">
            <a:solidFill>
              <a:schemeClr val="tx1"/>
            </a:solidFill>
          </a:ln>
        </p:spPr>
      </p:pic>
    </p:spTree>
    <p:extLst>
      <p:ext uri="{BB962C8B-B14F-4D97-AF65-F5344CB8AC3E}">
        <p14:creationId xmlns:p14="http://schemas.microsoft.com/office/powerpoint/2010/main" val="2991677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10343009"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Re-Envisioning Chinook Recovery</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What does tributary enhancement look like?</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00256" y="1570082"/>
            <a:ext cx="7609899"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Removing barriers to access- Riverton Creek</a:t>
            </a:r>
          </a:p>
          <a:p>
            <a:pPr marL="342900" indent="-342900" algn="l">
              <a:buFont typeface="Arial" panose="020B0604020202020204" pitchFamily="34" charset="0"/>
              <a:buChar char="•"/>
            </a:pPr>
            <a:endParaRPr lang="en-US" dirty="0"/>
          </a:p>
          <a:p>
            <a:pPr marL="0" indent="0">
              <a:buNone/>
            </a:pPr>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pic>
        <p:nvPicPr>
          <p:cNvPr id="10" name="Picture 9">
            <a:extLst>
              <a:ext uri="{FF2B5EF4-FFF2-40B4-BE49-F238E27FC236}">
                <a16:creationId xmlns:a16="http://schemas.microsoft.com/office/drawing/2014/main" id="{1FA95313-2A50-B81B-6AAD-C90DF974F4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9014" y="2208810"/>
            <a:ext cx="4163092" cy="3918858"/>
          </a:xfrm>
          <a:prstGeom prst="rect">
            <a:avLst/>
          </a:prstGeom>
          <a:ln w="19050">
            <a:solidFill>
              <a:schemeClr val="tx1"/>
            </a:solidFill>
          </a:ln>
        </p:spPr>
      </p:pic>
      <p:pic>
        <p:nvPicPr>
          <p:cNvPr id="15" name="Picture 14">
            <a:extLst>
              <a:ext uri="{FF2B5EF4-FFF2-40B4-BE49-F238E27FC236}">
                <a16:creationId xmlns:a16="http://schemas.microsoft.com/office/drawing/2014/main" id="{EB08A1A9-C584-CFC3-AAE7-8F31314724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3309" y="2194080"/>
            <a:ext cx="4273260" cy="3971267"/>
          </a:xfrm>
          <a:prstGeom prst="rect">
            <a:avLst/>
          </a:prstGeom>
          <a:ln w="19050">
            <a:solidFill>
              <a:schemeClr val="tx1"/>
            </a:solidFill>
          </a:ln>
        </p:spPr>
      </p:pic>
      <p:sp>
        <p:nvSpPr>
          <p:cNvPr id="16" name="TextBox 15">
            <a:extLst>
              <a:ext uri="{FF2B5EF4-FFF2-40B4-BE49-F238E27FC236}">
                <a16:creationId xmlns:a16="http://schemas.microsoft.com/office/drawing/2014/main" id="{A6C696A0-E843-ECC5-DDAE-1396F10130AB}"/>
              </a:ext>
            </a:extLst>
          </p:cNvPr>
          <p:cNvSpPr txBox="1"/>
          <p:nvPr/>
        </p:nvSpPr>
        <p:spPr>
          <a:xfrm>
            <a:off x="3963460" y="6191355"/>
            <a:ext cx="1640019" cy="400110"/>
          </a:xfrm>
          <a:prstGeom prst="rect">
            <a:avLst/>
          </a:prstGeom>
          <a:noFill/>
        </p:spPr>
        <p:txBody>
          <a:bodyPr wrap="square" rtlCol="0">
            <a:spAutoFit/>
          </a:bodyPr>
          <a:lstStyle/>
          <a:p>
            <a:r>
              <a:rPr lang="en-US" sz="2000" dirty="0"/>
              <a:t>Before</a:t>
            </a:r>
          </a:p>
        </p:txBody>
      </p:sp>
      <p:sp>
        <p:nvSpPr>
          <p:cNvPr id="17" name="TextBox 16">
            <a:extLst>
              <a:ext uri="{FF2B5EF4-FFF2-40B4-BE49-F238E27FC236}">
                <a16:creationId xmlns:a16="http://schemas.microsoft.com/office/drawing/2014/main" id="{33569D45-69EC-14C3-A109-37387DD503AD}"/>
              </a:ext>
            </a:extLst>
          </p:cNvPr>
          <p:cNvSpPr txBox="1"/>
          <p:nvPr/>
        </p:nvSpPr>
        <p:spPr>
          <a:xfrm>
            <a:off x="9862986" y="6216134"/>
            <a:ext cx="1640019" cy="400110"/>
          </a:xfrm>
          <a:prstGeom prst="rect">
            <a:avLst/>
          </a:prstGeom>
          <a:noFill/>
        </p:spPr>
        <p:txBody>
          <a:bodyPr wrap="square" rtlCol="0">
            <a:spAutoFit/>
          </a:bodyPr>
          <a:lstStyle/>
          <a:p>
            <a:r>
              <a:rPr lang="en-US" sz="2000" dirty="0"/>
              <a:t>After</a:t>
            </a:r>
          </a:p>
        </p:txBody>
      </p:sp>
    </p:spTree>
    <p:extLst>
      <p:ext uri="{BB962C8B-B14F-4D97-AF65-F5344CB8AC3E}">
        <p14:creationId xmlns:p14="http://schemas.microsoft.com/office/powerpoint/2010/main" val="3277238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10343009"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Re-Envisioning Chinook Recovery</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What does tributary enhancement look like?</a:t>
            </a:r>
          </a:p>
          <a:p>
            <a:pPr marL="521208" lvl="2" indent="0">
              <a:buNone/>
            </a:pPr>
            <a:endParaRPr lang="en-US" sz="1800" dirty="0">
              <a:solidFill>
                <a:schemeClr val="tx2"/>
              </a:solidFill>
            </a:endParaRPr>
          </a:p>
        </p:txBody>
      </p:sp>
      <p:pic>
        <p:nvPicPr>
          <p:cNvPr id="1026" name="Picture 1" descr="A picture containing text, concrete, cement&#10;&#10;Description automatically generated">
            <a:extLst>
              <a:ext uri="{FF2B5EF4-FFF2-40B4-BE49-F238E27FC236}">
                <a16:creationId xmlns:a16="http://schemas.microsoft.com/office/drawing/2014/main" id="{4FEEE4F1-1231-4048-6D4C-6257FA22A8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5254" y="2800105"/>
            <a:ext cx="4867188" cy="364472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2" descr="A picture containing website&#10;&#10;Description automatically generated">
            <a:extLst>
              <a:ext uri="{FF2B5EF4-FFF2-40B4-BE49-F238E27FC236}">
                <a16:creationId xmlns:a16="http://schemas.microsoft.com/office/drawing/2014/main" id="{AEF3BEB0-4752-7B9E-FF07-B2172D6F16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683787"/>
            <a:ext cx="5370517" cy="477150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ubtitle 3">
            <a:extLst>
              <a:ext uri="{FF2B5EF4-FFF2-40B4-BE49-F238E27FC236}">
                <a16:creationId xmlns:a16="http://schemas.microsoft.com/office/drawing/2014/main" id="{77CD1F62-8C4B-9A4B-1CAA-93BE53DE5FCD}"/>
              </a:ext>
            </a:extLst>
          </p:cNvPr>
          <p:cNvSpPr txBox="1">
            <a:spLocks/>
          </p:cNvSpPr>
          <p:nvPr/>
        </p:nvSpPr>
        <p:spPr>
          <a:xfrm>
            <a:off x="373182" y="1683787"/>
            <a:ext cx="4495701" cy="1057204"/>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Replacing flapgates with fish friendly alternatives</a:t>
            </a:r>
          </a:p>
          <a:p>
            <a:pPr marL="342900" indent="-342900" algn="l">
              <a:buFont typeface="Arial" panose="020B0604020202020204" pitchFamily="34" charset="0"/>
              <a:buChar char="•"/>
            </a:pPr>
            <a:endParaRPr lang="en-US" dirty="0"/>
          </a:p>
          <a:p>
            <a:pPr marL="0" indent="0">
              <a:buNone/>
            </a:pPr>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spTree>
    <p:extLst>
      <p:ext uri="{BB962C8B-B14F-4D97-AF65-F5344CB8AC3E}">
        <p14:creationId xmlns:p14="http://schemas.microsoft.com/office/powerpoint/2010/main" val="2104454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10343009"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Re-Envisioning Chinook Recovery</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What does tributary enhancement look like?</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10943" y="1662043"/>
            <a:ext cx="4876744"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Restoring degraded stream habitat</a:t>
            </a:r>
          </a:p>
          <a:p>
            <a:pPr marL="342900" indent="-342900" algn="l">
              <a:buFont typeface="Arial" panose="020B0604020202020204" pitchFamily="34" charset="0"/>
              <a:buChar char="•"/>
            </a:pPr>
            <a:endParaRPr lang="en-US" dirty="0"/>
          </a:p>
          <a:p>
            <a:pPr marL="0" indent="0">
              <a:buNone/>
            </a:pPr>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pic>
        <p:nvPicPr>
          <p:cNvPr id="2" name="Picture 1">
            <a:extLst>
              <a:ext uri="{FF2B5EF4-FFF2-40B4-BE49-F238E27FC236}">
                <a16:creationId xmlns:a16="http://schemas.microsoft.com/office/drawing/2014/main" id="{F967ADCD-8D07-824A-77C4-AE58E0033A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9677" y="2567637"/>
            <a:ext cx="9157487" cy="3505001"/>
          </a:xfrm>
          <a:prstGeom prst="rect">
            <a:avLst/>
          </a:prstGeom>
          <a:noFill/>
          <a:ln w="25400">
            <a:solidFill>
              <a:schemeClr val="tx1"/>
            </a:solidFill>
          </a:ln>
        </p:spPr>
      </p:pic>
      <p:sp>
        <p:nvSpPr>
          <p:cNvPr id="3" name="TextBox 2">
            <a:extLst>
              <a:ext uri="{FF2B5EF4-FFF2-40B4-BE49-F238E27FC236}">
                <a16:creationId xmlns:a16="http://schemas.microsoft.com/office/drawing/2014/main" id="{52F646C3-275C-AB39-B8BE-4DE0B0DA8CE3}"/>
              </a:ext>
            </a:extLst>
          </p:cNvPr>
          <p:cNvSpPr txBox="1"/>
          <p:nvPr/>
        </p:nvSpPr>
        <p:spPr>
          <a:xfrm>
            <a:off x="6407430" y="6217140"/>
            <a:ext cx="4384893" cy="400110"/>
          </a:xfrm>
          <a:prstGeom prst="rect">
            <a:avLst/>
          </a:prstGeom>
          <a:noFill/>
        </p:spPr>
        <p:txBody>
          <a:bodyPr wrap="square" rtlCol="0">
            <a:spAutoFit/>
          </a:bodyPr>
          <a:lstStyle/>
          <a:p>
            <a:r>
              <a:rPr lang="en-US" sz="2000" dirty="0"/>
              <a:t>Lower Boise Creek channel restoration</a:t>
            </a:r>
          </a:p>
        </p:txBody>
      </p:sp>
    </p:spTree>
    <p:extLst>
      <p:ext uri="{BB962C8B-B14F-4D97-AF65-F5344CB8AC3E}">
        <p14:creationId xmlns:p14="http://schemas.microsoft.com/office/powerpoint/2010/main" val="394999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5" y="0"/>
            <a:ext cx="10343009"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Re-Envisioning Chinook Recovery</a:t>
            </a:r>
          </a:p>
        </p:txBody>
      </p:sp>
      <p:sp>
        <p:nvSpPr>
          <p:cNvPr id="12" name="Subtitle 3"/>
          <p:cNvSpPr txBox="1">
            <a:spLocks/>
          </p:cNvSpPr>
          <p:nvPr/>
        </p:nvSpPr>
        <p:spPr>
          <a:xfrm>
            <a:off x="373182" y="965200"/>
            <a:ext cx="7180557" cy="810591"/>
          </a:xfrm>
          <a:prstGeom prst="rect">
            <a:avLst/>
          </a:prstGeom>
          <a:noFill/>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What does tributary enhancement look like?</a:t>
            </a:r>
          </a:p>
          <a:p>
            <a:pPr marL="521208" lvl="2" indent="0">
              <a:buNone/>
            </a:pPr>
            <a:endParaRPr lang="en-US" sz="1800" dirty="0">
              <a:solidFill>
                <a:schemeClr val="tx2"/>
              </a:solidFill>
            </a:endParaRPr>
          </a:p>
        </p:txBody>
      </p:sp>
      <p:sp>
        <p:nvSpPr>
          <p:cNvPr id="14" name="Subtitle 3">
            <a:extLst>
              <a:ext uri="{FF2B5EF4-FFF2-40B4-BE49-F238E27FC236}">
                <a16:creationId xmlns:a16="http://schemas.microsoft.com/office/drawing/2014/main" id="{05C08F06-FB83-4BE1-B9F9-1F8D40247AE3}"/>
              </a:ext>
            </a:extLst>
          </p:cNvPr>
          <p:cNvSpPr txBox="1">
            <a:spLocks/>
          </p:cNvSpPr>
          <p:nvPr/>
        </p:nvSpPr>
        <p:spPr>
          <a:xfrm>
            <a:off x="310942" y="1662043"/>
            <a:ext cx="4237307" cy="4589430"/>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Engineered Solutions</a:t>
            </a:r>
          </a:p>
          <a:p>
            <a:pPr marL="0" indent="0" algn="l">
              <a:buNone/>
            </a:pPr>
            <a:r>
              <a:rPr lang="en-US" dirty="0">
                <a:solidFill>
                  <a:schemeClr val="tx2"/>
                </a:solidFill>
              </a:rPr>
              <a:t>	Lower Russel backwater 	artificial tributary</a:t>
            </a:r>
          </a:p>
          <a:p>
            <a:pPr marL="0" indent="0" algn="l">
              <a:buNone/>
            </a:pPr>
            <a:endParaRPr lang="en-US" dirty="0"/>
          </a:p>
          <a:p>
            <a:endParaRPr lang="en-US" dirty="0"/>
          </a:p>
          <a:p>
            <a:pPr marL="342900" indent="-342900" algn="l">
              <a:buFont typeface="Arial" panose="020B0604020202020204" pitchFamily="34" charset="0"/>
              <a:buChar char="•"/>
            </a:pPr>
            <a:endParaRPr lang="en-US" dirty="0"/>
          </a:p>
          <a:p>
            <a:pPr marL="0" indent="0">
              <a:buNone/>
            </a:pPr>
            <a:endParaRPr lang="en-US" sz="2400" dirty="0">
              <a:solidFill>
                <a:schemeClr val="tx2"/>
              </a:solidFill>
            </a:endParaRPr>
          </a:p>
          <a:p>
            <a:endParaRPr lang="en-US" sz="2400" dirty="0">
              <a:solidFill>
                <a:schemeClr val="tx2"/>
              </a:solidFill>
            </a:endParaRPr>
          </a:p>
          <a:p>
            <a:pPr marL="521208" lvl="2" indent="0">
              <a:buNone/>
            </a:pPr>
            <a:endParaRPr lang="en-US" sz="1800" dirty="0">
              <a:solidFill>
                <a:schemeClr val="tx2"/>
              </a:solidFill>
            </a:endParaRPr>
          </a:p>
        </p:txBody>
      </p:sp>
      <p:pic>
        <p:nvPicPr>
          <p:cNvPr id="5" name="Picture 4">
            <a:extLst>
              <a:ext uri="{FF2B5EF4-FFF2-40B4-BE49-F238E27FC236}">
                <a16:creationId xmlns:a16="http://schemas.microsoft.com/office/drawing/2014/main" id="{E9B97BAB-7FBA-8F26-4FB6-67F652375E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894" y="3280021"/>
            <a:ext cx="3813126" cy="3142393"/>
          </a:xfrm>
          <a:prstGeom prst="rect">
            <a:avLst/>
          </a:prstGeom>
          <a:ln w="19050">
            <a:solidFill>
              <a:schemeClr val="tx1"/>
            </a:solidFill>
          </a:ln>
        </p:spPr>
      </p:pic>
      <p:pic>
        <p:nvPicPr>
          <p:cNvPr id="9" name="Picture 8">
            <a:extLst>
              <a:ext uri="{FF2B5EF4-FFF2-40B4-BE49-F238E27FC236}">
                <a16:creationId xmlns:a16="http://schemas.microsoft.com/office/drawing/2014/main" id="{25D9F55E-8B3A-429E-3B22-27CE7D0113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6679" y="1832985"/>
            <a:ext cx="7052139" cy="4589429"/>
          </a:xfrm>
          <a:prstGeom prst="rect">
            <a:avLst/>
          </a:prstGeom>
          <a:ln w="19050">
            <a:solidFill>
              <a:schemeClr val="tx1"/>
            </a:solidFill>
          </a:ln>
        </p:spPr>
      </p:pic>
    </p:spTree>
    <p:extLst>
      <p:ext uri="{BB962C8B-B14F-4D97-AF65-F5344CB8AC3E}">
        <p14:creationId xmlns:p14="http://schemas.microsoft.com/office/powerpoint/2010/main" val="1814159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32449" y="5667935"/>
            <a:ext cx="3657600" cy="769441"/>
          </a:xfrm>
          <a:prstGeom prst="rect">
            <a:avLst/>
          </a:prstGeom>
          <a:noFill/>
        </p:spPr>
        <p:txBody>
          <a:bodyPr wrap="square" rtlCol="0">
            <a:spAutoFit/>
          </a:bodyPr>
          <a:lstStyle/>
          <a:p>
            <a:r>
              <a:rPr lang="en-US" sz="2200" i="1" dirty="0"/>
              <a:t>Josh Kubo measuring juvenile Chinook at Olson Creek</a:t>
            </a:r>
          </a:p>
        </p:txBody>
      </p:sp>
      <p:sp>
        <p:nvSpPr>
          <p:cNvPr id="13" name="Title 2"/>
          <p:cNvSpPr txBox="1">
            <a:spLocks/>
          </p:cNvSpPr>
          <p:nvPr/>
        </p:nvSpPr>
        <p:spPr>
          <a:xfrm>
            <a:off x="226291" y="77590"/>
            <a:ext cx="8877299" cy="8763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Salmon Recovery Implications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02"/>
          <a:stretch/>
        </p:blipFill>
        <p:spPr>
          <a:xfrm>
            <a:off x="8286189" y="1110043"/>
            <a:ext cx="3655161" cy="4486572"/>
          </a:xfrm>
          <a:prstGeom prst="rect">
            <a:avLst/>
          </a:prstGeom>
          <a:noFill/>
          <a:ln w="25400">
            <a:solidFill>
              <a:schemeClr val="tx1"/>
            </a:solidFill>
          </a:ln>
        </p:spPr>
      </p:pic>
      <p:graphicFrame>
        <p:nvGraphicFramePr>
          <p:cNvPr id="3" name="Table 2"/>
          <p:cNvGraphicFramePr>
            <a:graphicFrameLocks noGrp="1"/>
          </p:cNvGraphicFramePr>
          <p:nvPr>
            <p:extLst>
              <p:ext uri="{D42A27DB-BD31-4B8C-83A1-F6EECF244321}">
                <p14:modId xmlns:p14="http://schemas.microsoft.com/office/powerpoint/2010/main" val="3485098729"/>
              </p:ext>
            </p:extLst>
          </p:nvPr>
        </p:nvGraphicFramePr>
        <p:xfrm>
          <a:off x="353290" y="1110043"/>
          <a:ext cx="7730006" cy="5278921"/>
        </p:xfrm>
        <a:graphic>
          <a:graphicData uri="http://schemas.openxmlformats.org/drawingml/2006/table">
            <a:tbl>
              <a:tblPr firstRow="1" bandRow="1">
                <a:tableStyleId>{3B4B98B0-60AC-42C2-AFA5-B58CD77FA1E5}</a:tableStyleId>
              </a:tblPr>
              <a:tblGrid>
                <a:gridCol w="3974870">
                  <a:extLst>
                    <a:ext uri="{9D8B030D-6E8A-4147-A177-3AD203B41FA5}">
                      <a16:colId xmlns:a16="http://schemas.microsoft.com/office/drawing/2014/main" val="1342386044"/>
                    </a:ext>
                  </a:extLst>
                </a:gridCol>
                <a:gridCol w="3755136">
                  <a:extLst>
                    <a:ext uri="{9D8B030D-6E8A-4147-A177-3AD203B41FA5}">
                      <a16:colId xmlns:a16="http://schemas.microsoft.com/office/drawing/2014/main" val="434230854"/>
                    </a:ext>
                  </a:extLst>
                </a:gridCol>
              </a:tblGrid>
              <a:tr h="595172">
                <a:tc>
                  <a:txBody>
                    <a:bodyPr/>
                    <a:lstStyle/>
                    <a:p>
                      <a:pPr algn="ctr"/>
                      <a:r>
                        <a:rPr lang="en-US" sz="2400" dirty="0">
                          <a:solidFill>
                            <a:schemeClr val="tx2"/>
                          </a:solidFill>
                        </a:rPr>
                        <a:t>What does this work</a:t>
                      </a:r>
                      <a:r>
                        <a:rPr lang="en-US" sz="2400" baseline="0" dirty="0">
                          <a:solidFill>
                            <a:schemeClr val="tx2"/>
                          </a:solidFill>
                        </a:rPr>
                        <a:t> </a:t>
                      </a:r>
                      <a:r>
                        <a:rPr lang="en-US" sz="2400" dirty="0">
                          <a:solidFill>
                            <a:schemeClr val="tx2"/>
                          </a:solidFill>
                        </a:rPr>
                        <a:t>mean?</a:t>
                      </a:r>
                    </a:p>
                  </a:txBody>
                  <a:tcPr>
                    <a:solidFill>
                      <a:schemeClr val="accent1"/>
                    </a:solidFill>
                  </a:tcPr>
                </a:tc>
                <a:tc>
                  <a:txBody>
                    <a:bodyPr/>
                    <a:lstStyle/>
                    <a:p>
                      <a:pPr algn="ctr"/>
                      <a:r>
                        <a:rPr lang="en-US" sz="2400" dirty="0">
                          <a:solidFill>
                            <a:schemeClr val="tx2"/>
                          </a:solidFill>
                        </a:rPr>
                        <a:t>What can we do?</a:t>
                      </a:r>
                    </a:p>
                  </a:txBody>
                  <a:tcPr>
                    <a:solidFill>
                      <a:schemeClr val="accent1"/>
                    </a:solidFill>
                  </a:tcPr>
                </a:tc>
                <a:extLst>
                  <a:ext uri="{0D108BD9-81ED-4DB2-BD59-A6C34878D82A}">
                    <a16:rowId xmlns:a16="http://schemas.microsoft.com/office/drawing/2014/main" val="2639256738"/>
                  </a:ext>
                </a:extLst>
              </a:tr>
              <a:tr h="1172896">
                <a:tc>
                  <a:txBody>
                    <a:bodyPr/>
                    <a:lstStyle/>
                    <a:p>
                      <a:pPr algn="ctr"/>
                      <a:r>
                        <a:rPr lang="en-US" sz="2200" dirty="0">
                          <a:solidFill>
                            <a:schemeClr val="tx2"/>
                          </a:solidFill>
                        </a:rPr>
                        <a:t>Tributaries are important</a:t>
                      </a:r>
                      <a:r>
                        <a:rPr lang="en-US" sz="2200" baseline="0" dirty="0">
                          <a:solidFill>
                            <a:schemeClr val="tx2"/>
                          </a:solidFill>
                        </a:rPr>
                        <a:t> for juvenile Chinook rearing in the lower Green</a:t>
                      </a:r>
                      <a:endParaRPr lang="en-US" sz="2200" dirty="0">
                        <a:solidFill>
                          <a:schemeClr val="tx2"/>
                        </a:solidFill>
                      </a:endParaRPr>
                    </a:p>
                  </a:txBody>
                  <a:tcPr>
                    <a:solidFill>
                      <a:schemeClr val="accent4">
                        <a:alpha val="70000"/>
                      </a:schemeClr>
                    </a:solidFill>
                  </a:tcPr>
                </a:tc>
                <a:tc>
                  <a:txBody>
                    <a:bodyPr/>
                    <a:lstStyle/>
                    <a:p>
                      <a:pPr algn="ctr"/>
                      <a:r>
                        <a:rPr lang="en-US" sz="2200" b="0" dirty="0">
                          <a:solidFill>
                            <a:schemeClr val="tx2"/>
                          </a:solidFill>
                        </a:rPr>
                        <a:t>Support</a:t>
                      </a:r>
                      <a:r>
                        <a:rPr lang="en-US" sz="2200" b="0" baseline="0" dirty="0">
                          <a:solidFill>
                            <a:schemeClr val="tx2"/>
                          </a:solidFill>
                        </a:rPr>
                        <a:t> tributary enhancement projects</a:t>
                      </a:r>
                      <a:endParaRPr lang="en-US" sz="2200" b="0" dirty="0">
                        <a:solidFill>
                          <a:schemeClr val="tx2"/>
                        </a:solidFill>
                      </a:endParaRPr>
                    </a:p>
                  </a:txBody>
                  <a:tcPr>
                    <a:solidFill>
                      <a:schemeClr val="accent4">
                        <a:alpha val="70000"/>
                      </a:schemeClr>
                    </a:solidFill>
                  </a:tcPr>
                </a:tc>
                <a:extLst>
                  <a:ext uri="{0D108BD9-81ED-4DB2-BD59-A6C34878D82A}">
                    <a16:rowId xmlns:a16="http://schemas.microsoft.com/office/drawing/2014/main" val="1048315076"/>
                  </a:ext>
                </a:extLst>
              </a:tr>
              <a:tr h="1229350">
                <a:tc>
                  <a:txBody>
                    <a:bodyPr/>
                    <a:lstStyle/>
                    <a:p>
                      <a:pPr algn="ctr"/>
                      <a:r>
                        <a:rPr lang="en-US" sz="2200" dirty="0">
                          <a:solidFill>
                            <a:schemeClr val="tx2"/>
                          </a:solidFill>
                        </a:rPr>
                        <a:t>Even impaired streams are</a:t>
                      </a:r>
                      <a:r>
                        <a:rPr lang="en-US" sz="2200" baseline="0" dirty="0">
                          <a:solidFill>
                            <a:schemeClr val="tx2"/>
                          </a:solidFill>
                        </a:rPr>
                        <a:t> capable of supporting juvenile Chinook rearing</a:t>
                      </a:r>
                      <a:endParaRPr lang="en-US" sz="2200" dirty="0">
                        <a:solidFill>
                          <a:schemeClr val="tx2"/>
                        </a:solidFill>
                      </a:endParaRPr>
                    </a:p>
                  </a:txBody>
                  <a:tcPr>
                    <a:solidFill>
                      <a:schemeClr val="accent1">
                        <a:alpha val="70000"/>
                      </a:schemeClr>
                    </a:solidFill>
                  </a:tcPr>
                </a:tc>
                <a:tc>
                  <a:txBody>
                    <a:bodyPr/>
                    <a:lstStyle/>
                    <a:p>
                      <a:pPr algn="ctr"/>
                      <a:r>
                        <a:rPr lang="en-US" sz="2200" dirty="0">
                          <a:solidFill>
                            <a:schemeClr val="tx2"/>
                          </a:solidFill>
                        </a:rPr>
                        <a:t>Provide access to existing </a:t>
                      </a:r>
                      <a:r>
                        <a:rPr lang="en-US" sz="2200" dirty="0" err="1">
                          <a:solidFill>
                            <a:schemeClr val="tx2"/>
                          </a:solidFill>
                        </a:rPr>
                        <a:t>trib</a:t>
                      </a:r>
                      <a:r>
                        <a:rPr lang="en-US" sz="2200" dirty="0">
                          <a:solidFill>
                            <a:schemeClr val="tx2"/>
                          </a:solidFill>
                        </a:rPr>
                        <a:t> habitat regardless of habitat quality</a:t>
                      </a:r>
                    </a:p>
                  </a:txBody>
                  <a:tcPr>
                    <a:solidFill>
                      <a:schemeClr val="accent1">
                        <a:alpha val="70000"/>
                      </a:schemeClr>
                    </a:solidFill>
                  </a:tcPr>
                </a:tc>
                <a:extLst>
                  <a:ext uri="{0D108BD9-81ED-4DB2-BD59-A6C34878D82A}">
                    <a16:rowId xmlns:a16="http://schemas.microsoft.com/office/drawing/2014/main" val="1889198927"/>
                  </a:ext>
                </a:extLst>
              </a:tr>
              <a:tr h="1184223">
                <a:tc>
                  <a:txBody>
                    <a:bodyPr/>
                    <a:lstStyle/>
                    <a:p>
                      <a:pPr algn="ctr"/>
                      <a:r>
                        <a:rPr lang="en-US" sz="2200" dirty="0">
                          <a:solidFill>
                            <a:schemeClr val="tx2"/>
                          </a:solidFill>
                        </a:rPr>
                        <a:t>Juvenile</a:t>
                      </a:r>
                      <a:r>
                        <a:rPr lang="en-US" sz="2200" baseline="0" dirty="0">
                          <a:solidFill>
                            <a:schemeClr val="tx2"/>
                          </a:solidFill>
                        </a:rPr>
                        <a:t> fish passage barriers important consideration for Chinook</a:t>
                      </a:r>
                      <a:endParaRPr lang="en-US" sz="2200" dirty="0">
                        <a:solidFill>
                          <a:schemeClr val="tx2"/>
                        </a:solidFill>
                      </a:endParaRPr>
                    </a:p>
                  </a:txBody>
                  <a:tcPr>
                    <a:solidFill>
                      <a:schemeClr val="accent4">
                        <a:alpha val="70000"/>
                      </a:schemeClr>
                    </a:solidFill>
                  </a:tcPr>
                </a:tc>
                <a:tc>
                  <a:txBody>
                    <a:bodyPr/>
                    <a:lstStyle/>
                    <a:p>
                      <a:pPr algn="ctr"/>
                      <a:r>
                        <a:rPr lang="en-US" sz="2200" dirty="0">
                          <a:solidFill>
                            <a:schemeClr val="tx2"/>
                          </a:solidFill>
                        </a:rPr>
                        <a:t>Identify and address juvenile passage barriers</a:t>
                      </a:r>
                    </a:p>
                  </a:txBody>
                  <a:tcPr>
                    <a:solidFill>
                      <a:schemeClr val="accent4">
                        <a:alpha val="70000"/>
                      </a:schemeClr>
                    </a:solidFill>
                  </a:tcPr>
                </a:tc>
                <a:extLst>
                  <a:ext uri="{0D108BD9-81ED-4DB2-BD59-A6C34878D82A}">
                    <a16:rowId xmlns:a16="http://schemas.microsoft.com/office/drawing/2014/main" val="2853097469"/>
                  </a:ext>
                </a:extLst>
              </a:tr>
              <a:tr h="1063305">
                <a:tc>
                  <a:txBody>
                    <a:bodyPr/>
                    <a:lstStyle/>
                    <a:p>
                      <a:pPr algn="ctr"/>
                      <a:r>
                        <a:rPr lang="en-US" sz="2200" dirty="0">
                          <a:solidFill>
                            <a:schemeClr val="tx2"/>
                          </a:solidFill>
                        </a:rPr>
                        <a:t>Variability</a:t>
                      </a:r>
                      <a:r>
                        <a:rPr lang="en-US" sz="2200" baseline="0" dirty="0">
                          <a:solidFill>
                            <a:schemeClr val="tx2"/>
                          </a:solidFill>
                        </a:rPr>
                        <a:t> in </a:t>
                      </a:r>
                      <a:r>
                        <a:rPr lang="en-US" sz="2200" baseline="0" dirty="0" err="1">
                          <a:solidFill>
                            <a:schemeClr val="tx2"/>
                          </a:solidFill>
                        </a:rPr>
                        <a:t>flapgate</a:t>
                      </a:r>
                      <a:r>
                        <a:rPr lang="en-US" sz="2200" baseline="0" dirty="0">
                          <a:solidFill>
                            <a:schemeClr val="tx2"/>
                          </a:solidFill>
                        </a:rPr>
                        <a:t> performance for juvenile Chinook</a:t>
                      </a:r>
                      <a:endParaRPr lang="en-US" sz="2200" dirty="0">
                        <a:solidFill>
                          <a:schemeClr val="tx2"/>
                        </a:solidFill>
                      </a:endParaRPr>
                    </a:p>
                  </a:txBody>
                  <a:tcPr>
                    <a:solidFill>
                      <a:schemeClr val="accent1">
                        <a:alpha val="70000"/>
                      </a:schemeClr>
                    </a:solidFill>
                  </a:tcPr>
                </a:tc>
                <a:tc>
                  <a:txBody>
                    <a:bodyPr/>
                    <a:lstStyle/>
                    <a:p>
                      <a:pPr algn="ctr"/>
                      <a:r>
                        <a:rPr lang="en-US" sz="2200" dirty="0">
                          <a:solidFill>
                            <a:schemeClr val="tx2"/>
                          </a:solidFill>
                        </a:rPr>
                        <a:t>Assess</a:t>
                      </a:r>
                      <a:r>
                        <a:rPr lang="en-US" sz="2200" baseline="0" dirty="0">
                          <a:solidFill>
                            <a:schemeClr val="tx2"/>
                          </a:solidFill>
                        </a:rPr>
                        <a:t> </a:t>
                      </a:r>
                      <a:r>
                        <a:rPr lang="en-US" sz="2200" baseline="0" dirty="0" err="1">
                          <a:solidFill>
                            <a:schemeClr val="tx2"/>
                          </a:solidFill>
                        </a:rPr>
                        <a:t>flapgate</a:t>
                      </a:r>
                      <a:r>
                        <a:rPr lang="en-US" sz="2200" baseline="0" dirty="0">
                          <a:solidFill>
                            <a:schemeClr val="tx2"/>
                          </a:solidFill>
                        </a:rPr>
                        <a:t> performance and identify potential fixes/retrofits</a:t>
                      </a:r>
                      <a:endParaRPr lang="en-US" sz="2200" dirty="0">
                        <a:solidFill>
                          <a:schemeClr val="tx2"/>
                        </a:solidFill>
                      </a:endParaRPr>
                    </a:p>
                  </a:txBody>
                  <a:tcPr>
                    <a:solidFill>
                      <a:schemeClr val="accent1">
                        <a:alpha val="70000"/>
                      </a:schemeClr>
                    </a:solidFill>
                  </a:tcPr>
                </a:tc>
                <a:extLst>
                  <a:ext uri="{0D108BD9-81ED-4DB2-BD59-A6C34878D82A}">
                    <a16:rowId xmlns:a16="http://schemas.microsoft.com/office/drawing/2014/main" val="4214939198"/>
                  </a:ext>
                </a:extLst>
              </a:tr>
            </a:tbl>
          </a:graphicData>
        </a:graphic>
      </p:graphicFrame>
    </p:spTree>
    <p:extLst>
      <p:ext uri="{BB962C8B-B14F-4D97-AF65-F5344CB8AC3E}">
        <p14:creationId xmlns:p14="http://schemas.microsoft.com/office/powerpoint/2010/main" val="38368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lumMod val="40000"/>
                <a:lumOff val="60000"/>
              </a:schemeClr>
            </a:gs>
            <a:gs pos="0">
              <a:schemeClr val="accent4">
                <a:lumMod val="45000"/>
                <a:lumOff val="55000"/>
                <a:alpha val="10000"/>
              </a:schemeClr>
            </a:gs>
            <a:gs pos="100000">
              <a:schemeClr val="accent1">
                <a:lumMod val="75000"/>
                <a:alpha val="39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F44D1-A635-2903-C141-5369F2421973}"/>
              </a:ext>
            </a:extLst>
          </p:cNvPr>
          <p:cNvPicPr>
            <a:picLocks noChangeAspect="1"/>
          </p:cNvPicPr>
          <p:nvPr/>
        </p:nvPicPr>
        <p:blipFill rotWithShape="1">
          <a:blip r:embed="rId3" cstate="screen">
            <a:alphaModFix amt="52000"/>
            <a:extLst>
              <a:ext uri="{28A0092B-C50C-407E-A947-70E740481C1C}">
                <a14:useLocalDpi xmlns:a14="http://schemas.microsoft.com/office/drawing/2010/main"/>
              </a:ext>
            </a:extLst>
          </a:blip>
          <a:srcRect/>
          <a:stretch/>
        </p:blipFill>
        <p:spPr>
          <a:xfrm>
            <a:off x="492710" y="412462"/>
            <a:ext cx="11330689" cy="6054690"/>
          </a:xfrm>
          <a:prstGeom prst="rect">
            <a:avLst/>
          </a:prstGeom>
          <a:noFill/>
          <a:ln w="25400">
            <a:solidFill>
              <a:schemeClr val="tx1"/>
            </a:solidFill>
          </a:ln>
        </p:spPr>
      </p:pic>
      <p:sp>
        <p:nvSpPr>
          <p:cNvPr id="4" name="Title 3"/>
          <p:cNvSpPr>
            <a:spLocks noGrp="1"/>
          </p:cNvSpPr>
          <p:nvPr>
            <p:ph type="title"/>
          </p:nvPr>
        </p:nvSpPr>
        <p:spPr>
          <a:xfrm>
            <a:off x="1039257" y="1159342"/>
            <a:ext cx="3710872" cy="1143000"/>
          </a:xfrm>
        </p:spPr>
        <p:txBody>
          <a:bodyPr/>
          <a:lstStyle/>
          <a:p>
            <a:r>
              <a:rPr lang="en-US" dirty="0">
                <a:solidFill>
                  <a:schemeClr val="tx2"/>
                </a:solidFill>
              </a:rPr>
              <a:t>Thank you.</a:t>
            </a:r>
          </a:p>
        </p:txBody>
      </p:sp>
      <p:sp>
        <p:nvSpPr>
          <p:cNvPr id="5" name="Text Placeholder 4"/>
          <p:cNvSpPr>
            <a:spLocks noGrp="1"/>
          </p:cNvSpPr>
          <p:nvPr>
            <p:ph type="body" idx="1"/>
          </p:nvPr>
        </p:nvSpPr>
        <p:spPr>
          <a:xfrm>
            <a:off x="4571719" y="4299214"/>
            <a:ext cx="6949440" cy="1495424"/>
          </a:xfrm>
        </p:spPr>
        <p:txBody>
          <a:bodyPr>
            <a:normAutofit fontScale="85000" lnSpcReduction="20000"/>
          </a:bodyPr>
          <a:lstStyle/>
          <a:p>
            <a:pPr algn="r"/>
            <a:r>
              <a:rPr lang="en-US" b="1" dirty="0">
                <a:solidFill>
                  <a:srgbClr val="080808"/>
                </a:solidFill>
              </a:rPr>
              <a:t>Chris Gregersen</a:t>
            </a:r>
            <a:r>
              <a:rPr lang="en-US" dirty="0">
                <a:solidFill>
                  <a:srgbClr val="080808"/>
                </a:solidFill>
              </a:rPr>
              <a:t>, Fisheries Ecologist</a:t>
            </a:r>
            <a:br>
              <a:rPr lang="en-US" dirty="0">
                <a:solidFill>
                  <a:srgbClr val="080808"/>
                </a:solidFill>
              </a:rPr>
            </a:br>
            <a:r>
              <a:rPr lang="en-US" dirty="0">
                <a:solidFill>
                  <a:srgbClr val="080808"/>
                </a:solidFill>
                <a:hlinkClick r:id="rId4"/>
              </a:rPr>
              <a:t>Chris.Gregersen@kingcounty.gov</a:t>
            </a:r>
            <a:endParaRPr lang="en-US" dirty="0">
              <a:solidFill>
                <a:srgbClr val="080808"/>
              </a:solidFill>
            </a:endParaRPr>
          </a:p>
          <a:p>
            <a:pPr algn="r"/>
            <a:r>
              <a:rPr lang="en-US" dirty="0">
                <a:solidFill>
                  <a:srgbClr val="080808"/>
                </a:solidFill>
              </a:rPr>
              <a:t>(206) 477 4699</a:t>
            </a:r>
            <a:br>
              <a:rPr lang="en-US" dirty="0">
                <a:solidFill>
                  <a:srgbClr val="080808"/>
                </a:solidFill>
              </a:rPr>
            </a:br>
            <a:r>
              <a:rPr lang="en-US" dirty="0">
                <a:solidFill>
                  <a:srgbClr val="080808"/>
                </a:solidFill>
              </a:rPr>
              <a:t>Water and Land Resources Division</a:t>
            </a:r>
          </a:p>
          <a:p>
            <a:pPr algn="r"/>
            <a:r>
              <a:rPr lang="en-US" dirty="0">
                <a:solidFill>
                  <a:srgbClr val="080808"/>
                </a:solidFill>
              </a:rPr>
              <a:t>King County Department of </a:t>
            </a:r>
          </a:p>
          <a:p>
            <a:pPr algn="r"/>
            <a:r>
              <a:rPr lang="en-US" dirty="0">
                <a:solidFill>
                  <a:srgbClr val="080808"/>
                </a:solidFill>
              </a:rPr>
              <a:t>Natural Resources and Parks</a:t>
            </a:r>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87559" y="682716"/>
            <a:ext cx="2133600" cy="1495425"/>
          </a:xfrm>
          <a:prstGeom prst="rect">
            <a:avLst/>
          </a:prstGeom>
        </p:spPr>
      </p:pic>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6" y="0"/>
            <a:ext cx="5953888"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Background</a:t>
            </a:r>
          </a:p>
        </p:txBody>
      </p:sp>
      <p:sp>
        <p:nvSpPr>
          <p:cNvPr id="12" name="Subtitle 3"/>
          <p:cNvSpPr txBox="1">
            <a:spLocks/>
          </p:cNvSpPr>
          <p:nvPr/>
        </p:nvSpPr>
        <p:spPr>
          <a:xfrm>
            <a:off x="214156" y="1075434"/>
            <a:ext cx="6943101" cy="5249166"/>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i="1" dirty="0">
                <a:solidFill>
                  <a:schemeClr val="tx2"/>
                </a:solidFill>
              </a:rPr>
              <a:t>On the path to Chinook Recovery…</a:t>
            </a:r>
          </a:p>
          <a:p>
            <a:pPr marL="0" indent="0">
              <a:buNone/>
            </a:pPr>
            <a:r>
              <a:rPr lang="en-US" sz="2400" b="1" dirty="0">
                <a:solidFill>
                  <a:schemeClr val="tx2"/>
                </a:solidFill>
              </a:rPr>
              <a:t>What we know</a:t>
            </a:r>
          </a:p>
          <a:p>
            <a:pPr marL="342900" indent="-342900"/>
            <a:r>
              <a:rPr lang="en-US" sz="2400" dirty="0">
                <a:solidFill>
                  <a:schemeClr val="tx2"/>
                </a:solidFill>
              </a:rPr>
              <a:t>Adults return to spawn in middle Green, rearing habitat limiting factor for juvenile production</a:t>
            </a:r>
          </a:p>
          <a:p>
            <a:pPr marL="342900" indent="-342900"/>
            <a:r>
              <a:rPr lang="en-US" sz="2400" dirty="0">
                <a:solidFill>
                  <a:schemeClr val="tx2"/>
                </a:solidFill>
              </a:rPr>
              <a:t>Juveniles entering saltwater before rearing to larger size (less than 60mm) not surviving to adulthood</a:t>
            </a:r>
          </a:p>
          <a:p>
            <a:pPr marL="0" indent="0">
              <a:buNone/>
            </a:pPr>
            <a:r>
              <a:rPr lang="en-US" sz="2400" b="1" dirty="0">
                <a:solidFill>
                  <a:schemeClr val="tx2"/>
                </a:solidFill>
              </a:rPr>
              <a:t>What we don’t (didn’t) know</a:t>
            </a:r>
          </a:p>
          <a:p>
            <a:r>
              <a:rPr lang="en-US" sz="2400" dirty="0">
                <a:solidFill>
                  <a:schemeClr val="tx2"/>
                </a:solidFill>
              </a:rPr>
              <a:t>What places provide critical rearing and flood refuge habitat in the heavily modified lower Green (e.g., non-natal tributaries)?</a:t>
            </a:r>
          </a:p>
          <a:p>
            <a:pPr marL="0" indent="0">
              <a:buNone/>
            </a:pPr>
            <a:endParaRPr lang="en-US" sz="2400" dirty="0">
              <a:solidFill>
                <a:schemeClr val="tx2"/>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7257" y="394269"/>
            <a:ext cx="4738255" cy="5930331"/>
          </a:xfrm>
          <a:prstGeom prst="rect">
            <a:avLst/>
          </a:prstGeom>
          <a:ln w="25400">
            <a:solidFill>
              <a:schemeClr val="tx2"/>
            </a:solidFill>
          </a:ln>
        </p:spPr>
      </p:pic>
    </p:spTree>
    <p:extLst>
      <p:ext uri="{BB962C8B-B14F-4D97-AF65-F5344CB8AC3E}">
        <p14:creationId xmlns:p14="http://schemas.microsoft.com/office/powerpoint/2010/main" val="31799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214156" y="0"/>
            <a:ext cx="4916644" cy="96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Why Tributaries?</a:t>
            </a:r>
          </a:p>
        </p:txBody>
      </p:sp>
      <p:sp>
        <p:nvSpPr>
          <p:cNvPr id="12" name="Subtitle 3"/>
          <p:cNvSpPr txBox="1">
            <a:spLocks/>
          </p:cNvSpPr>
          <p:nvPr/>
        </p:nvSpPr>
        <p:spPr>
          <a:xfrm>
            <a:off x="214157" y="1142999"/>
            <a:ext cx="6053293" cy="2721865"/>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342900" indent="-342900"/>
            <a:r>
              <a:rPr lang="en-US" sz="2400" dirty="0">
                <a:solidFill>
                  <a:schemeClr val="tx2"/>
                </a:solidFill>
              </a:rPr>
              <a:t>Tributaries thought to be historically important rearing and flood refuge habitats in lower Green</a:t>
            </a:r>
          </a:p>
          <a:p>
            <a:pPr marL="342900" indent="-342900"/>
            <a:r>
              <a:rPr lang="en-US" sz="2400" dirty="0">
                <a:solidFill>
                  <a:schemeClr val="tx2"/>
                </a:solidFill>
              </a:rPr>
              <a:t>Juvenile Chinook found to use non-natal tributaries in other locations</a:t>
            </a:r>
          </a:p>
          <a:p>
            <a:pPr marL="0" indent="0">
              <a:buNone/>
            </a:pPr>
            <a:endParaRPr lang="en-US" dirty="0">
              <a:solidFill>
                <a:schemeClr val="tx2"/>
              </a:solidFill>
            </a:endParaRPr>
          </a:p>
          <a:p>
            <a:pPr marL="342900" indent="-342900"/>
            <a:endParaRPr lang="en-US" dirty="0"/>
          </a:p>
          <a:p>
            <a:pPr marL="342900" indent="-342900"/>
            <a:endParaRPr lang="en-US" dirty="0"/>
          </a:p>
        </p:txBody>
      </p:sp>
      <p:sp>
        <p:nvSpPr>
          <p:cNvPr id="16" name="TextBox 15"/>
          <p:cNvSpPr txBox="1"/>
          <p:nvPr/>
        </p:nvSpPr>
        <p:spPr>
          <a:xfrm>
            <a:off x="531315" y="6146544"/>
            <a:ext cx="6076916" cy="400110"/>
          </a:xfrm>
          <a:prstGeom prst="rect">
            <a:avLst/>
          </a:prstGeom>
          <a:noFill/>
        </p:spPr>
        <p:txBody>
          <a:bodyPr wrap="square" rtlCol="0">
            <a:spAutoFit/>
          </a:bodyPr>
          <a:lstStyle/>
          <a:p>
            <a:r>
              <a:rPr lang="en-US" sz="2000" i="1" dirty="0"/>
              <a:t>Downey Side Channel – Lower Green</a:t>
            </a:r>
          </a:p>
        </p:txBody>
      </p:sp>
      <p:pic>
        <p:nvPicPr>
          <p:cNvPr id="2" name="Picture 1"/>
          <p:cNvPicPr>
            <a:picLocks noChangeAspect="1"/>
          </p:cNvPicPr>
          <p:nvPr/>
        </p:nvPicPr>
        <p:blipFill rotWithShape="1">
          <a:blip r:embed="rId3" cstate="screen">
            <a:lum bright="24000" contrast="28000"/>
            <a:extLst>
              <a:ext uri="{28A0092B-C50C-407E-A947-70E740481C1C}">
                <a14:useLocalDpi xmlns:a14="http://schemas.microsoft.com/office/drawing/2010/main"/>
              </a:ext>
            </a:extLst>
          </a:blip>
          <a:srcRect l="2317" t="3067" r="2448" b="3891"/>
          <a:stretch/>
        </p:blipFill>
        <p:spPr>
          <a:xfrm>
            <a:off x="6224943" y="311346"/>
            <a:ext cx="5704580" cy="3192861"/>
          </a:xfrm>
          <a:prstGeom prst="rect">
            <a:avLst/>
          </a:prstGeom>
          <a:ln w="25400">
            <a:solidFill>
              <a:schemeClr val="tx1"/>
            </a:solidFill>
          </a:ln>
        </p:spPr>
      </p:pic>
      <p:sp>
        <p:nvSpPr>
          <p:cNvPr id="18" name="TextBox 17"/>
          <p:cNvSpPr txBox="1"/>
          <p:nvPr/>
        </p:nvSpPr>
        <p:spPr>
          <a:xfrm>
            <a:off x="6224943" y="3466562"/>
            <a:ext cx="5635493" cy="400110"/>
          </a:xfrm>
          <a:prstGeom prst="rect">
            <a:avLst/>
          </a:prstGeom>
          <a:noFill/>
        </p:spPr>
        <p:txBody>
          <a:bodyPr wrap="square" rtlCol="0">
            <a:spAutoFit/>
          </a:bodyPr>
          <a:lstStyle/>
          <a:p>
            <a:r>
              <a:rPr lang="en-US" sz="2000" i="1" dirty="0"/>
              <a:t>Lower Green </a:t>
            </a:r>
            <a:r>
              <a:rPr lang="en-US" sz="2000" i="1" dirty="0" err="1"/>
              <a:t>trib</a:t>
            </a:r>
            <a:r>
              <a:rPr lang="en-US" sz="2000" i="1" dirty="0"/>
              <a:t> in 1923 </a:t>
            </a:r>
            <a:r>
              <a:rPr lang="en-US" sz="1400" i="1" dirty="0"/>
              <a:t>(White River Historical Society</a:t>
            </a:r>
            <a:r>
              <a:rPr lang="en-US" i="1" dirty="0"/>
              <a:t>)</a:t>
            </a:r>
          </a:p>
        </p:txBody>
      </p:sp>
      <p:sp>
        <p:nvSpPr>
          <p:cNvPr id="3" name="TextBox 2"/>
          <p:cNvSpPr txBox="1"/>
          <p:nvPr/>
        </p:nvSpPr>
        <p:spPr>
          <a:xfrm>
            <a:off x="5848136" y="4121551"/>
            <a:ext cx="6460281"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rPr>
              <a:t>Habitat restoration opportunities in the lower Green are limited and expensive.</a:t>
            </a:r>
          </a:p>
          <a:p>
            <a:pPr marL="342900" indent="-342900"/>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Tributary restoration may present more opportunities with unique benefits</a:t>
            </a:r>
          </a:p>
          <a:p>
            <a:endParaRPr lang="en-US" dirty="0"/>
          </a:p>
        </p:txBody>
      </p:sp>
      <p:pic>
        <p:nvPicPr>
          <p:cNvPr id="5" name="Picture 4" descr="A picture containing sky, water, outdoor, grass&#10;&#10;Description automatically generated">
            <a:extLst>
              <a:ext uri="{FF2B5EF4-FFF2-40B4-BE49-F238E27FC236}">
                <a16:creationId xmlns:a16="http://schemas.microsoft.com/office/drawing/2014/main" id="{2CC75FED-1239-B44D-2338-A6490B1825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752" y="3509260"/>
            <a:ext cx="4989119" cy="2565070"/>
          </a:xfrm>
          <a:prstGeom prst="rect">
            <a:avLst/>
          </a:prstGeom>
          <a:ln w="19050">
            <a:solidFill>
              <a:schemeClr val="tx1"/>
            </a:solidFill>
          </a:ln>
        </p:spPr>
      </p:pic>
    </p:spTree>
    <p:extLst>
      <p:ext uri="{BB962C8B-B14F-4D97-AF65-F5344CB8AC3E}">
        <p14:creationId xmlns:p14="http://schemas.microsoft.com/office/powerpoint/2010/main" val="42554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1926" y="283243"/>
            <a:ext cx="4009052" cy="6013579"/>
          </a:xfrm>
          <a:prstGeom prst="rect">
            <a:avLst/>
          </a:prstGeom>
          <a:ln w="25400">
            <a:solidFill>
              <a:schemeClr val="tx1"/>
            </a:solidFill>
          </a:ln>
        </p:spPr>
      </p:pic>
      <p:sp>
        <p:nvSpPr>
          <p:cNvPr id="8" name="TextBox 7"/>
          <p:cNvSpPr txBox="1"/>
          <p:nvPr/>
        </p:nvSpPr>
        <p:spPr>
          <a:xfrm>
            <a:off x="7698128" y="6296822"/>
            <a:ext cx="3289046" cy="400110"/>
          </a:xfrm>
          <a:prstGeom prst="rect">
            <a:avLst/>
          </a:prstGeom>
          <a:noFill/>
        </p:spPr>
        <p:txBody>
          <a:bodyPr wrap="square" rtlCol="0">
            <a:spAutoFit/>
          </a:bodyPr>
          <a:lstStyle/>
          <a:p>
            <a:r>
              <a:rPr lang="en-US" sz="2000" i="1" dirty="0"/>
              <a:t>Midway Creek</a:t>
            </a:r>
          </a:p>
        </p:txBody>
      </p:sp>
      <p:sp>
        <p:nvSpPr>
          <p:cNvPr id="9" name="Title 2"/>
          <p:cNvSpPr txBox="1">
            <a:spLocks/>
          </p:cNvSpPr>
          <p:nvPr/>
        </p:nvSpPr>
        <p:spPr>
          <a:xfrm>
            <a:off x="202172" y="0"/>
            <a:ext cx="4865844" cy="952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5400" dirty="0"/>
              <a:t>2019 Research</a:t>
            </a:r>
          </a:p>
        </p:txBody>
      </p:sp>
      <p:sp>
        <p:nvSpPr>
          <p:cNvPr id="10" name="Subtitle 3"/>
          <p:cNvSpPr txBox="1">
            <a:spLocks/>
          </p:cNvSpPr>
          <p:nvPr/>
        </p:nvSpPr>
        <p:spPr>
          <a:xfrm>
            <a:off x="347806" y="1243625"/>
            <a:ext cx="6872143" cy="4842382"/>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600"/>
              </a:spcAft>
              <a:buFont typeface="+mj-lt"/>
              <a:buAutoNum type="arabicPeriod"/>
            </a:pPr>
            <a:r>
              <a:rPr lang="en-US" sz="2800" b="1" dirty="0">
                <a:solidFill>
                  <a:schemeClr val="tx2"/>
                </a:solidFill>
              </a:rPr>
              <a:t>Do juvenile Chinook use non-natal streams in the lower Green for rearing? </a:t>
            </a:r>
          </a:p>
          <a:p>
            <a:pPr marL="1037844" lvl="2" indent="-342900">
              <a:spcAft>
                <a:spcPts val="600"/>
              </a:spcAft>
            </a:pPr>
            <a:r>
              <a:rPr lang="en-US" sz="2400" dirty="0">
                <a:solidFill>
                  <a:schemeClr val="tx2"/>
                </a:solidFill>
              </a:rPr>
              <a:t>Fill data gap in WRIA 9 Salmon Habitat Plan</a:t>
            </a:r>
          </a:p>
          <a:p>
            <a:pPr marL="1037844" lvl="2" indent="-342900">
              <a:spcAft>
                <a:spcPts val="600"/>
              </a:spcAft>
            </a:pPr>
            <a:r>
              <a:rPr lang="en-US" sz="2400" dirty="0">
                <a:solidFill>
                  <a:schemeClr val="tx2"/>
                </a:solidFill>
              </a:rPr>
              <a:t>Inform restoration priorities, project design</a:t>
            </a:r>
          </a:p>
          <a:p>
            <a:pPr marL="457200" lvl="1" indent="0">
              <a:buNone/>
            </a:pPr>
            <a:endParaRPr lang="en-US" dirty="0">
              <a:solidFill>
                <a:schemeClr val="tx2"/>
              </a:solidFill>
            </a:endParaRPr>
          </a:p>
          <a:p>
            <a:pPr marL="457200" indent="-457200">
              <a:spcAft>
                <a:spcPts val="600"/>
              </a:spcAft>
              <a:buFont typeface="+mj-lt"/>
              <a:buAutoNum type="arabicPeriod"/>
            </a:pPr>
            <a:r>
              <a:rPr lang="en-US" sz="2800" b="1" dirty="0">
                <a:solidFill>
                  <a:schemeClr val="tx2"/>
                </a:solidFill>
              </a:rPr>
              <a:t>What patterns do we see for Chinook rearing in tributaries?</a:t>
            </a:r>
          </a:p>
          <a:p>
            <a:pPr marL="1037844" lvl="2" indent="-342900">
              <a:spcAft>
                <a:spcPts val="600"/>
              </a:spcAft>
            </a:pPr>
            <a:r>
              <a:rPr lang="en-US" sz="2400" dirty="0">
                <a:solidFill>
                  <a:schemeClr val="tx2"/>
                </a:solidFill>
              </a:rPr>
              <a:t>Changes throughout rearing period</a:t>
            </a:r>
          </a:p>
          <a:p>
            <a:pPr marL="1037844" lvl="2" indent="-342900">
              <a:spcAft>
                <a:spcPts val="600"/>
              </a:spcAft>
            </a:pPr>
            <a:r>
              <a:rPr lang="en-US" sz="2400" dirty="0">
                <a:solidFill>
                  <a:schemeClr val="tx2"/>
                </a:solidFill>
              </a:rPr>
              <a:t>Differences among tributaries</a:t>
            </a:r>
          </a:p>
          <a:p>
            <a:pPr marL="1037844" lvl="2" indent="-342900">
              <a:spcAft>
                <a:spcPts val="600"/>
              </a:spcAft>
            </a:pPr>
            <a:r>
              <a:rPr lang="en-US" sz="2400" dirty="0">
                <a:solidFill>
                  <a:schemeClr val="tx2"/>
                </a:solidFill>
              </a:rPr>
              <a:t>PIT tagging</a:t>
            </a:r>
          </a:p>
          <a:p>
            <a:pPr marL="1257300" lvl="2" indent="-342900"/>
            <a:endParaRPr lang="en-US" dirty="0"/>
          </a:p>
          <a:p>
            <a:pPr marL="342900" indent="-342900"/>
            <a:endParaRPr lang="en-US" dirty="0"/>
          </a:p>
          <a:p>
            <a:pPr marL="1257300" lvl="2" indent="-342900"/>
            <a:endParaRPr lang="en-US" dirty="0"/>
          </a:p>
          <a:p>
            <a:pPr marL="800100" lvl="1" indent="-342900"/>
            <a:endParaRPr lang="en-US" dirty="0"/>
          </a:p>
        </p:txBody>
      </p:sp>
    </p:spTree>
    <p:extLst>
      <p:ext uri="{BB962C8B-B14F-4D97-AF65-F5344CB8AC3E}">
        <p14:creationId xmlns:p14="http://schemas.microsoft.com/office/powerpoint/2010/main" val="400363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205" y="415636"/>
            <a:ext cx="4667142" cy="6085707"/>
          </a:xfrm>
          <a:prstGeom prst="rect">
            <a:avLst/>
          </a:prstGeom>
          <a:solidFill>
            <a:srgbClr val="FFC000"/>
          </a:solidFill>
          <a:ln w="25400">
            <a:solidFill>
              <a:schemeClr val="tx1"/>
            </a:solidFill>
          </a:ln>
        </p:spPr>
      </p:pic>
      <p:sp>
        <p:nvSpPr>
          <p:cNvPr id="7" name="Title 2"/>
          <p:cNvSpPr txBox="1">
            <a:spLocks/>
          </p:cNvSpPr>
          <p:nvPr/>
        </p:nvSpPr>
        <p:spPr>
          <a:xfrm>
            <a:off x="5348043" y="0"/>
            <a:ext cx="7046976" cy="1596797"/>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4800" dirty="0"/>
              <a:t>Are juvenile Chinook using these tributaries? </a:t>
            </a:r>
            <a:r>
              <a:rPr lang="en-US" sz="4800" b="1" dirty="0"/>
              <a:t>Yes!</a:t>
            </a:r>
          </a:p>
        </p:txBody>
      </p:sp>
      <p:sp>
        <p:nvSpPr>
          <p:cNvPr id="8" name="Subtitle 3"/>
          <p:cNvSpPr txBox="1">
            <a:spLocks/>
          </p:cNvSpPr>
          <p:nvPr/>
        </p:nvSpPr>
        <p:spPr>
          <a:xfrm>
            <a:off x="5400169" y="1826788"/>
            <a:ext cx="3478401" cy="47186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u="sng" dirty="0">
                <a:solidFill>
                  <a:schemeClr val="tx2"/>
                </a:solidFill>
              </a:rPr>
              <a:t>Streams Sampled</a:t>
            </a:r>
          </a:p>
          <a:p>
            <a:pPr marL="342900" indent="-342900">
              <a:lnSpc>
                <a:spcPct val="100000"/>
              </a:lnSpc>
              <a:buFont typeface="Arial" panose="020B0604020202020204" pitchFamily="34" charset="0"/>
              <a:buChar char="•"/>
            </a:pPr>
            <a:r>
              <a:rPr lang="en-US" dirty="0" err="1">
                <a:solidFill>
                  <a:schemeClr val="tx2"/>
                </a:solidFill>
              </a:rPr>
              <a:t>Trib</a:t>
            </a:r>
            <a:r>
              <a:rPr lang="en-US" dirty="0">
                <a:solidFill>
                  <a:schemeClr val="tx2"/>
                </a:solidFill>
              </a:rPr>
              <a:t> 0069</a:t>
            </a:r>
          </a:p>
          <a:p>
            <a:pPr marL="342900" indent="-342900">
              <a:lnSpc>
                <a:spcPct val="100000"/>
              </a:lnSpc>
              <a:buFont typeface="Arial" panose="020B0604020202020204" pitchFamily="34" charset="0"/>
              <a:buChar char="•"/>
            </a:pPr>
            <a:r>
              <a:rPr lang="en-US" dirty="0">
                <a:solidFill>
                  <a:schemeClr val="tx2"/>
                </a:solidFill>
              </a:rPr>
              <a:t>Olson Creek</a:t>
            </a:r>
          </a:p>
          <a:p>
            <a:pPr marL="342900" indent="-342900">
              <a:lnSpc>
                <a:spcPct val="100000"/>
              </a:lnSpc>
              <a:buFont typeface="Arial" panose="020B0604020202020204" pitchFamily="34" charset="0"/>
              <a:buChar char="•"/>
            </a:pPr>
            <a:r>
              <a:rPr lang="en-US" dirty="0" err="1">
                <a:solidFill>
                  <a:schemeClr val="tx2"/>
                </a:solidFill>
              </a:rPr>
              <a:t>Ramstead</a:t>
            </a:r>
            <a:r>
              <a:rPr lang="en-US" dirty="0">
                <a:solidFill>
                  <a:schemeClr val="tx2"/>
                </a:solidFill>
              </a:rPr>
              <a:t> Creek</a:t>
            </a:r>
          </a:p>
          <a:p>
            <a:pPr marL="342900" indent="-342900">
              <a:lnSpc>
                <a:spcPct val="100000"/>
              </a:lnSpc>
              <a:buFont typeface="Arial" panose="020B0604020202020204" pitchFamily="34" charset="0"/>
              <a:buChar char="•"/>
            </a:pPr>
            <a:r>
              <a:rPr lang="en-US" dirty="0">
                <a:solidFill>
                  <a:schemeClr val="tx2"/>
                </a:solidFill>
              </a:rPr>
              <a:t>NE Auburn Drain</a:t>
            </a:r>
          </a:p>
          <a:p>
            <a:pPr marL="342900" indent="-342900">
              <a:lnSpc>
                <a:spcPct val="100000"/>
              </a:lnSpc>
              <a:buFont typeface="Arial" panose="020B0604020202020204" pitchFamily="34" charset="0"/>
              <a:buChar char="•"/>
            </a:pPr>
            <a:r>
              <a:rPr lang="en-US" dirty="0">
                <a:solidFill>
                  <a:schemeClr val="tx2"/>
                </a:solidFill>
              </a:rPr>
              <a:t>Mill Creek</a:t>
            </a:r>
          </a:p>
          <a:p>
            <a:pPr marL="342900" indent="-342900">
              <a:lnSpc>
                <a:spcPct val="100000"/>
              </a:lnSpc>
              <a:buFont typeface="Arial" panose="020B0604020202020204" pitchFamily="34" charset="0"/>
              <a:buChar char="•"/>
            </a:pPr>
            <a:r>
              <a:rPr lang="en-US" dirty="0">
                <a:solidFill>
                  <a:schemeClr val="tx2"/>
                </a:solidFill>
              </a:rPr>
              <a:t>Mullen Slough</a:t>
            </a:r>
          </a:p>
          <a:p>
            <a:pPr marL="342900" indent="-342900">
              <a:lnSpc>
                <a:spcPct val="100000"/>
              </a:lnSpc>
              <a:buFont typeface="Arial" panose="020B0604020202020204" pitchFamily="34" charset="0"/>
              <a:buChar char="•"/>
            </a:pPr>
            <a:r>
              <a:rPr lang="en-US" dirty="0">
                <a:solidFill>
                  <a:schemeClr val="tx2"/>
                </a:solidFill>
              </a:rPr>
              <a:t>Midway Creek</a:t>
            </a:r>
          </a:p>
          <a:p>
            <a:pPr marL="342900" indent="-342900">
              <a:lnSpc>
                <a:spcPct val="100000"/>
              </a:lnSpc>
              <a:buFont typeface="Arial" panose="020B0604020202020204" pitchFamily="34" charset="0"/>
              <a:buChar char="•"/>
            </a:pPr>
            <a:r>
              <a:rPr lang="en-US" dirty="0">
                <a:solidFill>
                  <a:schemeClr val="tx2"/>
                </a:solidFill>
              </a:rPr>
              <a:t>Johnson Creek</a:t>
            </a:r>
          </a:p>
          <a:p>
            <a:pPr marL="342900" indent="-342900">
              <a:lnSpc>
                <a:spcPct val="100000"/>
              </a:lnSpc>
              <a:buFont typeface="Arial" panose="020B0604020202020204" pitchFamily="34" charset="0"/>
              <a:buChar char="•"/>
            </a:pPr>
            <a:r>
              <a:rPr lang="en-US" dirty="0">
                <a:solidFill>
                  <a:schemeClr val="tx2"/>
                </a:solidFill>
              </a:rPr>
              <a:t>Gilliam Creek</a:t>
            </a:r>
          </a:p>
        </p:txBody>
      </p:sp>
      <p:sp>
        <p:nvSpPr>
          <p:cNvPr id="9" name="Subtitle 3"/>
          <p:cNvSpPr txBox="1">
            <a:spLocks/>
          </p:cNvSpPr>
          <p:nvPr/>
        </p:nvSpPr>
        <p:spPr>
          <a:xfrm>
            <a:off x="8878570" y="1793769"/>
            <a:ext cx="3516449" cy="4707574"/>
          </a:xfrm>
          <a:prstGeom prst="rect">
            <a:avLst/>
          </a:prstGeom>
        </p:spPr>
        <p:txBody>
          <a:bodyPr vert="horz" lIns="91440" tIns="45720" rIns="91440" bIns="45720" rtlCol="0">
            <a:normAutofit fontScale="925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3200" b="1" u="sng" dirty="0">
                <a:solidFill>
                  <a:schemeClr val="tx2"/>
                </a:solidFill>
              </a:rPr>
              <a:t>Chinook present</a:t>
            </a:r>
          </a:p>
          <a:p>
            <a:pPr marL="342900" indent="-342900" algn="ctr">
              <a:lnSpc>
                <a:spcPct val="110000"/>
              </a:lnSpc>
            </a:pPr>
            <a:r>
              <a:rPr lang="en-US" sz="2600" dirty="0" err="1">
                <a:solidFill>
                  <a:schemeClr val="tx2"/>
                </a:solidFill>
              </a:rPr>
              <a:t>Trib</a:t>
            </a:r>
            <a:r>
              <a:rPr lang="en-US" sz="2600" dirty="0">
                <a:solidFill>
                  <a:schemeClr val="tx2"/>
                </a:solidFill>
              </a:rPr>
              <a:t> 0069</a:t>
            </a:r>
          </a:p>
          <a:p>
            <a:pPr marL="342900" indent="-342900" algn="ctr">
              <a:lnSpc>
                <a:spcPct val="110000"/>
              </a:lnSpc>
            </a:pPr>
            <a:r>
              <a:rPr lang="en-US" sz="2600" dirty="0">
                <a:solidFill>
                  <a:schemeClr val="tx2"/>
                </a:solidFill>
              </a:rPr>
              <a:t>Olson Creek</a:t>
            </a:r>
          </a:p>
          <a:p>
            <a:pPr marL="342900" indent="-342900" algn="ctr">
              <a:lnSpc>
                <a:spcPct val="110000"/>
              </a:lnSpc>
            </a:pPr>
            <a:r>
              <a:rPr lang="en-US" sz="2600" dirty="0" err="1">
                <a:solidFill>
                  <a:schemeClr val="tx2"/>
                </a:solidFill>
              </a:rPr>
              <a:t>Ramstead</a:t>
            </a:r>
            <a:r>
              <a:rPr lang="en-US" sz="2600" dirty="0">
                <a:solidFill>
                  <a:schemeClr val="tx2"/>
                </a:solidFill>
              </a:rPr>
              <a:t> Creek</a:t>
            </a:r>
          </a:p>
          <a:p>
            <a:pPr marL="342900" indent="-342900" algn="ctr">
              <a:lnSpc>
                <a:spcPct val="110000"/>
              </a:lnSpc>
            </a:pPr>
            <a:r>
              <a:rPr lang="en-US" sz="2600" dirty="0">
                <a:solidFill>
                  <a:schemeClr val="tx2"/>
                </a:solidFill>
              </a:rPr>
              <a:t>NE Auburn Drain</a:t>
            </a:r>
          </a:p>
          <a:p>
            <a:pPr marL="342900" indent="-342900" algn="ctr">
              <a:lnSpc>
                <a:spcPct val="110000"/>
              </a:lnSpc>
            </a:pPr>
            <a:r>
              <a:rPr lang="en-US" sz="2600" dirty="0">
                <a:solidFill>
                  <a:schemeClr val="tx2"/>
                </a:solidFill>
              </a:rPr>
              <a:t>Mill Creek</a:t>
            </a:r>
          </a:p>
          <a:p>
            <a:pPr marL="342900" indent="-342900" algn="ctr">
              <a:lnSpc>
                <a:spcPct val="110000"/>
              </a:lnSpc>
            </a:pPr>
            <a:r>
              <a:rPr lang="en-US" sz="2600" dirty="0">
                <a:solidFill>
                  <a:schemeClr val="tx2"/>
                </a:solidFill>
              </a:rPr>
              <a:t>Mullen Slough</a:t>
            </a:r>
          </a:p>
          <a:p>
            <a:pPr marL="342900" indent="-342900" algn="ctr">
              <a:lnSpc>
                <a:spcPct val="110000"/>
              </a:lnSpc>
            </a:pPr>
            <a:r>
              <a:rPr lang="en-US" sz="2600" dirty="0">
                <a:solidFill>
                  <a:schemeClr val="tx2"/>
                </a:solidFill>
              </a:rPr>
              <a:t>Midway Creek</a:t>
            </a:r>
          </a:p>
          <a:p>
            <a:pPr algn="ctr">
              <a:lnSpc>
                <a:spcPct val="110000"/>
              </a:lnSpc>
            </a:pPr>
            <a:endParaRPr lang="en-US" sz="2600" dirty="0">
              <a:solidFill>
                <a:schemeClr val="tx2"/>
              </a:solidFill>
            </a:endParaRPr>
          </a:p>
          <a:p>
            <a:pPr marL="342900" indent="-342900" algn="ctr">
              <a:lnSpc>
                <a:spcPct val="110000"/>
              </a:lnSpc>
            </a:pPr>
            <a:r>
              <a:rPr lang="en-US" sz="2600" dirty="0">
                <a:solidFill>
                  <a:schemeClr val="tx2"/>
                </a:solidFill>
              </a:rPr>
              <a:t>Gilliam Creek</a:t>
            </a:r>
          </a:p>
          <a:p>
            <a:endParaRPr lang="en-US" b="1" dirty="0"/>
          </a:p>
        </p:txBody>
      </p:sp>
      <p:sp>
        <p:nvSpPr>
          <p:cNvPr id="10" name="Right Arrow 9"/>
          <p:cNvSpPr/>
          <p:nvPr/>
        </p:nvSpPr>
        <p:spPr>
          <a:xfrm>
            <a:off x="8510579" y="3886980"/>
            <a:ext cx="735981" cy="59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0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6291" y="-140855"/>
            <a:ext cx="1112573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3600" dirty="0"/>
              <a:t>Chinook catch among tributaries and sampling dates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431" y="829432"/>
            <a:ext cx="7076591" cy="3939546"/>
          </a:xfrm>
          <a:prstGeom prst="rect">
            <a:avLst/>
          </a:prstGeom>
          <a:ln w="25400">
            <a:solidFill>
              <a:schemeClr val="tx1"/>
            </a:solid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8432" y="5335309"/>
            <a:ext cx="6654801" cy="989351"/>
          </a:xfrm>
          <a:prstGeom prst="rect">
            <a:avLst/>
          </a:prstGeom>
          <a:ln w="25400">
            <a:solidFill>
              <a:schemeClr val="tx1"/>
            </a:solidFill>
          </a:ln>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95518" y="3455424"/>
            <a:ext cx="3250190" cy="2834506"/>
          </a:xfrm>
          <a:prstGeom prst="rect">
            <a:avLst/>
          </a:prstGeom>
          <a:ln w="25400">
            <a:solidFill>
              <a:schemeClr val="tx1"/>
            </a:solidFill>
          </a:ln>
        </p:spPr>
      </p:pic>
      <p:sp>
        <p:nvSpPr>
          <p:cNvPr id="9" name="TextBox 8"/>
          <p:cNvSpPr txBox="1"/>
          <p:nvPr/>
        </p:nvSpPr>
        <p:spPr>
          <a:xfrm>
            <a:off x="8004748" y="2870335"/>
            <a:ext cx="4516582" cy="400110"/>
          </a:xfrm>
          <a:prstGeom prst="rect">
            <a:avLst/>
          </a:prstGeom>
          <a:noFill/>
        </p:spPr>
        <p:txBody>
          <a:bodyPr wrap="square" rtlCol="0">
            <a:spAutoFit/>
          </a:bodyPr>
          <a:lstStyle/>
          <a:p>
            <a:r>
              <a:rPr lang="en-US" sz="2000" i="1" dirty="0"/>
              <a:t>Chinook from Mullen Slough</a:t>
            </a:r>
          </a:p>
        </p:txBody>
      </p:sp>
      <p:sp>
        <p:nvSpPr>
          <p:cNvPr id="10" name="TextBox 9"/>
          <p:cNvSpPr txBox="1"/>
          <p:nvPr/>
        </p:nvSpPr>
        <p:spPr>
          <a:xfrm>
            <a:off x="7862322" y="6331647"/>
            <a:ext cx="4516582" cy="400110"/>
          </a:xfrm>
          <a:prstGeom prst="rect">
            <a:avLst/>
          </a:prstGeom>
          <a:noFill/>
        </p:spPr>
        <p:txBody>
          <a:bodyPr wrap="square" rtlCol="0">
            <a:spAutoFit/>
          </a:bodyPr>
          <a:lstStyle/>
          <a:p>
            <a:r>
              <a:rPr lang="en-US" sz="2000" i="1" dirty="0"/>
              <a:t>Chinook and coho fry from NE Auburn</a:t>
            </a:r>
          </a:p>
        </p:txBody>
      </p:sp>
      <p:sp>
        <p:nvSpPr>
          <p:cNvPr id="11" name="TextBox 10"/>
          <p:cNvSpPr txBox="1"/>
          <p:nvPr/>
        </p:nvSpPr>
        <p:spPr>
          <a:xfrm>
            <a:off x="404956" y="6305413"/>
            <a:ext cx="5996775" cy="400110"/>
          </a:xfrm>
          <a:prstGeom prst="rect">
            <a:avLst/>
          </a:prstGeom>
          <a:noFill/>
        </p:spPr>
        <p:txBody>
          <a:bodyPr wrap="square" rtlCol="0">
            <a:spAutoFit/>
          </a:bodyPr>
          <a:lstStyle/>
          <a:p>
            <a:r>
              <a:rPr lang="en-US" sz="2000" i="1" dirty="0"/>
              <a:t>Chinook (L), coho (M), and chum (R) from Olson Creek</a:t>
            </a:r>
          </a:p>
        </p:txBody>
      </p:sp>
      <p:sp>
        <p:nvSpPr>
          <p:cNvPr id="12" name="TextBox 11"/>
          <p:cNvSpPr txBox="1"/>
          <p:nvPr/>
        </p:nvSpPr>
        <p:spPr>
          <a:xfrm>
            <a:off x="404956" y="4741179"/>
            <a:ext cx="5326427" cy="400110"/>
          </a:xfrm>
          <a:prstGeom prst="rect">
            <a:avLst/>
          </a:prstGeom>
          <a:noFill/>
        </p:spPr>
        <p:txBody>
          <a:bodyPr wrap="square" rtlCol="0">
            <a:spAutoFit/>
          </a:bodyPr>
          <a:lstStyle/>
          <a:p>
            <a:r>
              <a:rPr lang="en-US" sz="2000" i="1" dirty="0"/>
              <a:t>Chinook CPUE among all habitat types and dates</a:t>
            </a: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04748" y="829433"/>
            <a:ext cx="3740960" cy="2052956"/>
          </a:xfrm>
          <a:prstGeom prst="rect">
            <a:avLst/>
          </a:prstGeom>
          <a:ln w="25400">
            <a:solidFill>
              <a:schemeClr val="tx1"/>
            </a:solidFill>
          </a:ln>
        </p:spPr>
      </p:pic>
      <p:sp>
        <p:nvSpPr>
          <p:cNvPr id="2" name="Oval 1">
            <a:extLst>
              <a:ext uri="{FF2B5EF4-FFF2-40B4-BE49-F238E27FC236}">
                <a16:creationId xmlns:a16="http://schemas.microsoft.com/office/drawing/2014/main" id="{54B2B606-8CAE-F167-082A-05B71B96E23B}"/>
              </a:ext>
            </a:extLst>
          </p:cNvPr>
          <p:cNvSpPr/>
          <p:nvPr/>
        </p:nvSpPr>
        <p:spPr>
          <a:xfrm>
            <a:off x="6543304" y="4512623"/>
            <a:ext cx="619929" cy="312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37865E4-5EF8-BCB7-8378-A761D32B34B8}"/>
              </a:ext>
            </a:extLst>
          </p:cNvPr>
          <p:cNvSpPr/>
          <p:nvPr/>
        </p:nvSpPr>
        <p:spPr>
          <a:xfrm>
            <a:off x="5289225" y="4486770"/>
            <a:ext cx="619929" cy="312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7A192A-CC2A-A27C-09AD-A0A3A952B4B9}"/>
              </a:ext>
            </a:extLst>
          </p:cNvPr>
          <p:cNvSpPr/>
          <p:nvPr/>
        </p:nvSpPr>
        <p:spPr>
          <a:xfrm>
            <a:off x="3405695" y="4513722"/>
            <a:ext cx="619929" cy="312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0A91A0-3396-4BE8-E6D3-F6A1538E2039}"/>
              </a:ext>
            </a:extLst>
          </p:cNvPr>
          <p:cNvSpPr/>
          <p:nvPr/>
        </p:nvSpPr>
        <p:spPr>
          <a:xfrm>
            <a:off x="2771545" y="4489206"/>
            <a:ext cx="619929" cy="312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1823" y="897503"/>
            <a:ext cx="7230583" cy="5779529"/>
          </a:xfrm>
          <a:prstGeom prst="rect">
            <a:avLst/>
          </a:prstGeom>
          <a:ln w="25400">
            <a:solidFill>
              <a:schemeClr val="tx1"/>
            </a:solidFill>
          </a:ln>
        </p:spPr>
      </p:pic>
      <p:sp>
        <p:nvSpPr>
          <p:cNvPr id="7" name="Title 2"/>
          <p:cNvSpPr txBox="1">
            <a:spLocks/>
          </p:cNvSpPr>
          <p:nvPr/>
        </p:nvSpPr>
        <p:spPr>
          <a:xfrm>
            <a:off x="74049" y="-107438"/>
            <a:ext cx="12266945" cy="884935"/>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4400" dirty="0"/>
              <a:t>Are Chinook using tributary habitats differently?</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7286" y="3068084"/>
            <a:ext cx="4401300" cy="3080815"/>
          </a:xfrm>
          <a:prstGeom prst="rect">
            <a:avLst/>
          </a:prstGeom>
          <a:ln w="25400">
            <a:solidFill>
              <a:schemeClr val="tx1"/>
            </a:solidFill>
          </a:ln>
        </p:spPr>
      </p:pic>
      <p:sp>
        <p:nvSpPr>
          <p:cNvPr id="2" name="TextBox 1"/>
          <p:cNvSpPr txBox="1"/>
          <p:nvPr/>
        </p:nvSpPr>
        <p:spPr>
          <a:xfrm>
            <a:off x="74049" y="845037"/>
            <a:ext cx="4707774" cy="172354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chemeClr val="tx2"/>
                </a:solidFill>
              </a:rPr>
              <a:t>Convergence and stream habitats saw highest densities of Chinook</a:t>
            </a:r>
          </a:p>
          <a:p>
            <a:pPr marL="285750" indent="-285750">
              <a:spcAft>
                <a:spcPts val="1200"/>
              </a:spcAft>
              <a:buFont typeface="Arial" panose="020B0604020202020204" pitchFamily="34" charset="0"/>
              <a:buChar char="•"/>
            </a:pPr>
            <a:r>
              <a:rPr lang="en-US" sz="2400" dirty="0">
                <a:solidFill>
                  <a:schemeClr val="tx2"/>
                </a:solidFill>
              </a:rPr>
              <a:t>Chinook found up to 500m upstream from the river!</a:t>
            </a:r>
          </a:p>
        </p:txBody>
      </p:sp>
      <p:sp>
        <p:nvSpPr>
          <p:cNvPr id="3" name="TextBox 2">
            <a:extLst>
              <a:ext uri="{FF2B5EF4-FFF2-40B4-BE49-F238E27FC236}">
                <a16:creationId xmlns:a16="http://schemas.microsoft.com/office/drawing/2014/main" id="{D2B8E505-C10C-E657-9CE1-8865C658AABC}"/>
              </a:ext>
            </a:extLst>
          </p:cNvPr>
          <p:cNvSpPr txBox="1"/>
          <p:nvPr/>
        </p:nvSpPr>
        <p:spPr>
          <a:xfrm>
            <a:off x="227286" y="6176470"/>
            <a:ext cx="4516582" cy="400110"/>
          </a:xfrm>
          <a:prstGeom prst="rect">
            <a:avLst/>
          </a:prstGeom>
          <a:noFill/>
        </p:spPr>
        <p:txBody>
          <a:bodyPr wrap="square" rtlCol="0">
            <a:spAutoFit/>
          </a:bodyPr>
          <a:lstStyle/>
          <a:p>
            <a:r>
              <a:rPr lang="en-US" sz="2000" i="1" dirty="0"/>
              <a:t>Chinook catch by habitat type</a:t>
            </a:r>
          </a:p>
        </p:txBody>
      </p:sp>
      <p:cxnSp>
        <p:nvCxnSpPr>
          <p:cNvPr id="4" name="Straight Arrow Connector 3">
            <a:extLst>
              <a:ext uri="{FF2B5EF4-FFF2-40B4-BE49-F238E27FC236}">
                <a16:creationId xmlns:a16="http://schemas.microsoft.com/office/drawing/2014/main" id="{5189657B-3F0D-84B7-5DC6-1EED3D4DFFF4}"/>
              </a:ext>
            </a:extLst>
          </p:cNvPr>
          <p:cNvCxnSpPr>
            <a:cxnSpLocks/>
          </p:cNvCxnSpPr>
          <p:nvPr/>
        </p:nvCxnSpPr>
        <p:spPr>
          <a:xfrm flipV="1">
            <a:off x="3525699" y="6231612"/>
            <a:ext cx="0" cy="344968"/>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74049" y="-107438"/>
            <a:ext cx="12266945" cy="884935"/>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4400" dirty="0"/>
              <a:t>Barriers Greatly Impact Habitat and Access</a:t>
            </a:r>
          </a:p>
        </p:txBody>
      </p:sp>
      <p:pic>
        <p:nvPicPr>
          <p:cNvPr id="3" name="Picture 2">
            <a:extLst>
              <a:ext uri="{FF2B5EF4-FFF2-40B4-BE49-F238E27FC236}">
                <a16:creationId xmlns:a16="http://schemas.microsoft.com/office/drawing/2014/main" id="{C621B7CA-4761-525B-CCAA-7CAC62CAFC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7181" y="965200"/>
            <a:ext cx="7331637" cy="5569527"/>
          </a:xfrm>
          <a:prstGeom prst="rect">
            <a:avLst/>
          </a:prstGeom>
          <a:ln w="25400">
            <a:solidFill>
              <a:schemeClr val="tx1"/>
            </a:solidFill>
          </a:ln>
        </p:spPr>
      </p:pic>
      <p:sp>
        <p:nvSpPr>
          <p:cNvPr id="11" name="TextBox 10">
            <a:extLst>
              <a:ext uri="{FF2B5EF4-FFF2-40B4-BE49-F238E27FC236}">
                <a16:creationId xmlns:a16="http://schemas.microsoft.com/office/drawing/2014/main" id="{D76CB590-AAAE-9ACD-BF98-7BA1BAF28F7B}"/>
              </a:ext>
            </a:extLst>
          </p:cNvPr>
          <p:cNvSpPr txBox="1"/>
          <p:nvPr/>
        </p:nvSpPr>
        <p:spPr>
          <a:xfrm>
            <a:off x="237527" y="1562150"/>
            <a:ext cx="4106065" cy="3293209"/>
          </a:xfrm>
          <a:prstGeom prst="rect">
            <a:avLst/>
          </a:prstGeom>
          <a:noFill/>
        </p:spPr>
        <p:txBody>
          <a:bodyPr wrap="square" rtlCol="0">
            <a:spAutoFit/>
          </a:bodyPr>
          <a:lstStyle/>
          <a:p>
            <a:pPr>
              <a:spcAft>
                <a:spcPts val="1200"/>
              </a:spcAft>
            </a:pPr>
            <a:r>
              <a:rPr lang="en-US" sz="2400" dirty="0">
                <a:solidFill>
                  <a:schemeClr val="tx2"/>
                </a:solidFill>
              </a:rPr>
              <a:t>Not all flapgates created equally</a:t>
            </a:r>
          </a:p>
          <a:p>
            <a:pPr>
              <a:spcAft>
                <a:spcPts val="1200"/>
              </a:spcAft>
            </a:pPr>
            <a:r>
              <a:rPr lang="en-US" sz="2400" dirty="0">
                <a:solidFill>
                  <a:schemeClr val="tx2"/>
                </a:solidFill>
              </a:rPr>
              <a:t>Those accessed most were:</a:t>
            </a:r>
          </a:p>
          <a:p>
            <a:pPr marL="342900" indent="-342900">
              <a:spcAft>
                <a:spcPts val="1200"/>
              </a:spcAft>
              <a:buFont typeface="Arial" panose="020B0604020202020204" pitchFamily="34" charset="0"/>
              <a:buChar char="•"/>
            </a:pPr>
            <a:r>
              <a:rPr lang="en-US" sz="2400" dirty="0">
                <a:solidFill>
                  <a:schemeClr val="tx2"/>
                </a:solidFill>
              </a:rPr>
              <a:t>Perched (available at higher flows)</a:t>
            </a:r>
          </a:p>
          <a:p>
            <a:pPr marL="285750" indent="-285750">
              <a:spcAft>
                <a:spcPts val="1200"/>
              </a:spcAft>
              <a:buFont typeface="Arial" panose="020B0604020202020204" pitchFamily="34" charset="0"/>
              <a:buChar char="•"/>
            </a:pPr>
            <a:r>
              <a:rPr lang="en-US" sz="2400" dirty="0">
                <a:solidFill>
                  <a:schemeClr val="tx2"/>
                </a:solidFill>
              </a:rPr>
              <a:t>Those furthest from the river</a:t>
            </a:r>
          </a:p>
          <a:p>
            <a:pPr marL="285750" indent="-285750">
              <a:spcAft>
                <a:spcPts val="1200"/>
              </a:spcAft>
              <a:buFont typeface="Arial" panose="020B0604020202020204" pitchFamily="34" charset="0"/>
              <a:buChar char="•"/>
            </a:pPr>
            <a:r>
              <a:rPr lang="en-US" sz="2400" dirty="0">
                <a:solidFill>
                  <a:schemeClr val="tx2"/>
                </a:solidFill>
              </a:rPr>
              <a:t>The biggest </a:t>
            </a:r>
          </a:p>
        </p:txBody>
      </p:sp>
      <p:sp>
        <p:nvSpPr>
          <p:cNvPr id="12" name="Subtitle 3">
            <a:extLst>
              <a:ext uri="{FF2B5EF4-FFF2-40B4-BE49-F238E27FC236}">
                <a16:creationId xmlns:a16="http://schemas.microsoft.com/office/drawing/2014/main" id="{274B5942-7BCC-AF0F-4D43-9E3A1DBD0C81}"/>
              </a:ext>
            </a:extLst>
          </p:cNvPr>
          <p:cNvSpPr txBox="1">
            <a:spLocks/>
          </p:cNvSpPr>
          <p:nvPr/>
        </p:nvSpPr>
        <p:spPr>
          <a:xfrm>
            <a:off x="373182" y="965200"/>
            <a:ext cx="7180557" cy="810591"/>
          </a:xfrm>
          <a:prstGeom prst="rect">
            <a:avLst/>
          </a:prstGeom>
          <a:noFill/>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Results</a:t>
            </a:r>
          </a:p>
          <a:p>
            <a:pPr marL="521208" lvl="2" indent="0">
              <a:buNone/>
            </a:pPr>
            <a:endParaRPr lang="en-US" sz="1800" dirty="0">
              <a:solidFill>
                <a:schemeClr val="tx2"/>
              </a:solidFill>
            </a:endParaRPr>
          </a:p>
        </p:txBody>
      </p:sp>
    </p:spTree>
    <p:extLst>
      <p:ext uri="{BB962C8B-B14F-4D97-AF65-F5344CB8AC3E}">
        <p14:creationId xmlns:p14="http://schemas.microsoft.com/office/powerpoint/2010/main" val="345575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1550" y="-24746"/>
            <a:ext cx="12266945" cy="884935"/>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4400" dirty="0"/>
              <a:t>Barriers Greatly Impact Habitat and Access</a:t>
            </a:r>
          </a:p>
        </p:txBody>
      </p:sp>
      <p:sp>
        <p:nvSpPr>
          <p:cNvPr id="10" name="TextBox 9">
            <a:extLst>
              <a:ext uri="{FF2B5EF4-FFF2-40B4-BE49-F238E27FC236}">
                <a16:creationId xmlns:a16="http://schemas.microsoft.com/office/drawing/2014/main" id="{9A991F0B-0E5C-E400-5282-AA9E8F749116}"/>
              </a:ext>
            </a:extLst>
          </p:cNvPr>
          <p:cNvSpPr txBox="1"/>
          <p:nvPr/>
        </p:nvSpPr>
        <p:spPr>
          <a:xfrm>
            <a:off x="7841930" y="1514971"/>
            <a:ext cx="4350070" cy="3600986"/>
          </a:xfrm>
          <a:prstGeom prst="rect">
            <a:avLst/>
          </a:prstGeom>
          <a:noFill/>
        </p:spPr>
        <p:txBody>
          <a:bodyPr wrap="square">
            <a:spAutoFit/>
          </a:bodyPr>
          <a:lstStyle/>
          <a:p>
            <a:pPr algn="l" rtl="0" fontAlgn="base"/>
            <a:r>
              <a:rPr lang="en-US" sz="2800" i="0" u="none" strike="noStrike" dirty="0">
                <a:solidFill>
                  <a:schemeClr val="tx2"/>
                </a:solidFill>
                <a:effectLst/>
                <a:latin typeface="+mj-lt"/>
              </a:rPr>
              <a:t>Flapgate Passable</a:t>
            </a:r>
            <a:r>
              <a:rPr lang="en-US" sz="2000" b="0" i="0" dirty="0">
                <a:solidFill>
                  <a:schemeClr val="tx2"/>
                </a:solidFill>
                <a:effectLst/>
                <a:latin typeface="+mj-lt"/>
              </a:rPr>
              <a:t>​</a:t>
            </a:r>
          </a:p>
          <a:p>
            <a:pPr lvl="1" fontAlgn="base"/>
            <a:r>
              <a:rPr lang="en-US" sz="2800" i="0" u="none" strike="noStrike" dirty="0">
                <a:solidFill>
                  <a:schemeClr val="tx2"/>
                </a:solidFill>
                <a:effectLst/>
                <a:latin typeface="+mj-lt"/>
              </a:rPr>
              <a:t>January to June</a:t>
            </a:r>
            <a:r>
              <a:rPr lang="en-US" sz="2400"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2020: </a:t>
            </a:r>
            <a:r>
              <a:rPr lang="en-US" sz="2400" b="1" i="0" u="none" strike="noStrike" dirty="0">
                <a:solidFill>
                  <a:schemeClr val="tx2"/>
                </a:solidFill>
                <a:effectLst/>
                <a:latin typeface="+mj-lt"/>
              </a:rPr>
              <a:t>7.1%</a:t>
            </a:r>
            <a:r>
              <a:rPr lang="en-US" sz="2400" b="0"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2021: </a:t>
            </a:r>
            <a:r>
              <a:rPr lang="en-US" sz="2400" b="1" i="0" u="none" strike="noStrike" dirty="0">
                <a:solidFill>
                  <a:schemeClr val="tx2"/>
                </a:solidFill>
                <a:effectLst/>
                <a:latin typeface="+mj-lt"/>
              </a:rPr>
              <a:t>1.9%</a:t>
            </a:r>
            <a:r>
              <a:rPr lang="en-US" sz="2400" b="1"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2022: </a:t>
            </a:r>
            <a:r>
              <a:rPr lang="en-US" sz="2400" b="1" i="0" u="none" strike="noStrike" dirty="0">
                <a:solidFill>
                  <a:schemeClr val="tx2"/>
                </a:solidFill>
                <a:effectLst/>
                <a:latin typeface="+mj-lt"/>
              </a:rPr>
              <a:t>4.3%</a:t>
            </a:r>
            <a:r>
              <a:rPr lang="en-US" sz="2400" b="1" i="0" dirty="0">
                <a:solidFill>
                  <a:schemeClr val="tx2"/>
                </a:solidFill>
                <a:effectLst/>
                <a:latin typeface="+mj-lt"/>
              </a:rPr>
              <a:t>​</a:t>
            </a:r>
          </a:p>
          <a:p>
            <a:pPr lvl="1" fontAlgn="base"/>
            <a:r>
              <a:rPr lang="en-US" sz="2800" i="0" u="none" strike="noStrike" dirty="0">
                <a:solidFill>
                  <a:schemeClr val="tx2"/>
                </a:solidFill>
                <a:effectLst/>
                <a:latin typeface="+mj-lt"/>
              </a:rPr>
              <a:t>Excluding January</a:t>
            </a:r>
            <a:r>
              <a:rPr lang="en-US" sz="2800" b="1"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2020: </a:t>
            </a:r>
            <a:r>
              <a:rPr lang="en-US" sz="2400" b="1" i="0" u="none" strike="noStrike" dirty="0">
                <a:solidFill>
                  <a:schemeClr val="tx2"/>
                </a:solidFill>
                <a:effectLst/>
                <a:latin typeface="+mj-lt"/>
              </a:rPr>
              <a:t>1.0%</a:t>
            </a:r>
            <a:r>
              <a:rPr lang="en-US" sz="2400" b="0"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2021: </a:t>
            </a:r>
            <a:r>
              <a:rPr lang="en-US" sz="2400" b="1" i="0" u="none" strike="noStrike" dirty="0">
                <a:solidFill>
                  <a:schemeClr val="tx2"/>
                </a:solidFill>
                <a:effectLst/>
                <a:latin typeface="+mj-lt"/>
              </a:rPr>
              <a:t>0.3%</a:t>
            </a:r>
            <a:r>
              <a:rPr lang="en-US" sz="2400" b="0" i="0" dirty="0">
                <a:solidFill>
                  <a:schemeClr val="tx2"/>
                </a:solidFill>
                <a:effectLst/>
                <a:latin typeface="+mj-lt"/>
              </a:rPr>
              <a:t>​</a:t>
            </a:r>
          </a:p>
          <a:p>
            <a:pPr lvl="2" fontAlgn="base">
              <a:buFont typeface="Arial" panose="020B0604020202020204" pitchFamily="34" charset="0"/>
              <a:buChar char="•"/>
            </a:pPr>
            <a:r>
              <a:rPr lang="en-US" sz="2400" b="0" i="0" u="none" strike="noStrike" dirty="0">
                <a:solidFill>
                  <a:schemeClr val="tx2"/>
                </a:solidFill>
                <a:effectLst/>
                <a:latin typeface="+mj-lt"/>
              </a:rPr>
              <a:t>2022: </a:t>
            </a:r>
            <a:r>
              <a:rPr lang="en-US" sz="2400" b="1" i="0" u="none" strike="noStrike" dirty="0">
                <a:solidFill>
                  <a:schemeClr val="tx2"/>
                </a:solidFill>
                <a:effectLst/>
                <a:latin typeface="+mj-lt"/>
              </a:rPr>
              <a:t>1.6%</a:t>
            </a:r>
            <a:endParaRPr lang="en-US" sz="2400" b="1" i="0" dirty="0">
              <a:solidFill>
                <a:schemeClr val="tx2"/>
              </a:solidFill>
              <a:effectLst/>
              <a:latin typeface="+mj-lt"/>
            </a:endParaRPr>
          </a:p>
        </p:txBody>
      </p:sp>
      <p:pic>
        <p:nvPicPr>
          <p:cNvPr id="4" name="Picture 3" descr="A picture containing outdoor, person, rain, armor&#10;&#10;Description automatically generated">
            <a:extLst>
              <a:ext uri="{FF2B5EF4-FFF2-40B4-BE49-F238E27FC236}">
                <a16:creationId xmlns:a16="http://schemas.microsoft.com/office/drawing/2014/main" id="{5FB63707-D904-FCB0-6603-F9F5954AFA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749" y="1290798"/>
            <a:ext cx="6788728" cy="5091546"/>
          </a:xfrm>
          <a:prstGeom prst="rect">
            <a:avLst/>
          </a:prstGeom>
          <a:ln w="19050">
            <a:solidFill>
              <a:schemeClr val="tx1"/>
            </a:solidFill>
          </a:ln>
        </p:spPr>
      </p:pic>
      <p:sp>
        <p:nvSpPr>
          <p:cNvPr id="11" name="TextBox 10">
            <a:extLst>
              <a:ext uri="{FF2B5EF4-FFF2-40B4-BE49-F238E27FC236}">
                <a16:creationId xmlns:a16="http://schemas.microsoft.com/office/drawing/2014/main" id="{6636CB23-6E00-EF54-1706-F7D2296278A4}"/>
              </a:ext>
            </a:extLst>
          </p:cNvPr>
          <p:cNvSpPr txBox="1"/>
          <p:nvPr/>
        </p:nvSpPr>
        <p:spPr>
          <a:xfrm>
            <a:off x="7593381" y="6078629"/>
            <a:ext cx="4516582" cy="400110"/>
          </a:xfrm>
          <a:prstGeom prst="rect">
            <a:avLst/>
          </a:prstGeom>
          <a:noFill/>
        </p:spPr>
        <p:txBody>
          <a:bodyPr wrap="square" rtlCol="0">
            <a:spAutoFit/>
          </a:bodyPr>
          <a:lstStyle/>
          <a:p>
            <a:r>
              <a:rPr lang="en-US" sz="2000" i="1" dirty="0"/>
              <a:t>Northeast Auburn Creek Flapgate</a:t>
            </a:r>
          </a:p>
        </p:txBody>
      </p:sp>
      <p:sp>
        <p:nvSpPr>
          <p:cNvPr id="12" name="Subtitle 3">
            <a:extLst>
              <a:ext uri="{FF2B5EF4-FFF2-40B4-BE49-F238E27FC236}">
                <a16:creationId xmlns:a16="http://schemas.microsoft.com/office/drawing/2014/main" id="{1387A9D3-1C68-FD41-80E0-2710CA5295A2}"/>
              </a:ext>
            </a:extLst>
          </p:cNvPr>
          <p:cNvSpPr txBox="1">
            <a:spLocks/>
          </p:cNvSpPr>
          <p:nvPr/>
        </p:nvSpPr>
        <p:spPr>
          <a:xfrm>
            <a:off x="7593381" y="1036453"/>
            <a:ext cx="3854432" cy="810591"/>
          </a:xfrm>
          <a:prstGeom prst="rect">
            <a:avLst/>
          </a:prstGeom>
          <a:noFill/>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i="1" u="sng" dirty="0">
                <a:solidFill>
                  <a:schemeClr val="accent3"/>
                </a:solidFill>
              </a:rPr>
              <a:t>NE Auburn Assessment</a:t>
            </a:r>
          </a:p>
          <a:p>
            <a:pPr marL="521208" lvl="2" indent="0">
              <a:buNone/>
            </a:pPr>
            <a:endParaRPr lang="en-US" sz="1800" dirty="0">
              <a:solidFill>
                <a:schemeClr val="tx2"/>
              </a:solidFill>
            </a:endParaRPr>
          </a:p>
        </p:txBody>
      </p:sp>
    </p:spTree>
    <p:extLst>
      <p:ext uri="{BB962C8B-B14F-4D97-AF65-F5344CB8AC3E}">
        <p14:creationId xmlns:p14="http://schemas.microsoft.com/office/powerpoint/2010/main" val="2468626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11127</TotalTime>
  <Words>2826</Words>
  <Application>Microsoft Office PowerPoint</Application>
  <PresentationFormat>Widescreen</PresentationFormat>
  <Paragraphs>281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Corbel</vt:lpstr>
      <vt:lpstr>Ecology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Gregersen, Chris</dc:creator>
  <cp:lastModifiedBy>Gregersen, Chris</cp:lastModifiedBy>
  <cp:revision>195</cp:revision>
  <dcterms:created xsi:type="dcterms:W3CDTF">2018-10-08T14:12:37Z</dcterms:created>
  <dcterms:modified xsi:type="dcterms:W3CDTF">2023-06-20T15:37:23Z</dcterms:modified>
</cp:coreProperties>
</file>